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885" r:id="rId1"/>
  </p:sldMasterIdLst>
  <p:notesMasterIdLst>
    <p:notesMasterId r:id="rId31"/>
  </p:notesMasterIdLst>
  <p:handoutMasterIdLst>
    <p:handoutMasterId r:id="rId32"/>
  </p:handoutMasterIdLst>
  <p:sldIdLst>
    <p:sldId id="323" r:id="rId2"/>
    <p:sldId id="301" r:id="rId3"/>
    <p:sldId id="290" r:id="rId4"/>
    <p:sldId id="393" r:id="rId5"/>
    <p:sldId id="390" r:id="rId6"/>
    <p:sldId id="293" r:id="rId7"/>
    <p:sldId id="299" r:id="rId8"/>
    <p:sldId id="270" r:id="rId9"/>
    <p:sldId id="391" r:id="rId10"/>
    <p:sldId id="392" r:id="rId11"/>
    <p:sldId id="329" r:id="rId12"/>
    <p:sldId id="300" r:id="rId13"/>
    <p:sldId id="332" r:id="rId14"/>
    <p:sldId id="306" r:id="rId15"/>
    <p:sldId id="321" r:id="rId16"/>
    <p:sldId id="395" r:id="rId17"/>
    <p:sldId id="341" r:id="rId18"/>
    <p:sldId id="396" r:id="rId19"/>
    <p:sldId id="355" r:id="rId20"/>
    <p:sldId id="401" r:id="rId21"/>
    <p:sldId id="400" r:id="rId22"/>
    <p:sldId id="397" r:id="rId23"/>
    <p:sldId id="357" r:id="rId24"/>
    <p:sldId id="399" r:id="rId25"/>
    <p:sldId id="398" r:id="rId26"/>
    <p:sldId id="358" r:id="rId27"/>
    <p:sldId id="402" r:id="rId28"/>
    <p:sldId id="369" r:id="rId29"/>
    <p:sldId id="326" r:id="rId3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0670"/>
    <a:srgbClr val="00B050"/>
    <a:srgbClr val="4BAF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67035" autoAdjust="0"/>
  </p:normalViewPr>
  <p:slideViewPr>
    <p:cSldViewPr snapToGrid="0">
      <p:cViewPr>
        <p:scale>
          <a:sx n="50" d="100"/>
          <a:sy n="50" d="100"/>
        </p:scale>
        <p:origin x="1548" y="-12"/>
      </p:cViewPr>
      <p:guideLst>
        <p:guide orient="horz" pos="2160"/>
        <p:guide pos="3840"/>
      </p:guideLst>
    </p:cSldViewPr>
  </p:slideViewPr>
  <p:notesTextViewPr>
    <p:cViewPr>
      <p:scale>
        <a:sx n="100" d="100"/>
        <a:sy n="100" d="100"/>
      </p:scale>
      <p:origin x="0" y="0"/>
    </p:cViewPr>
  </p:notesTextViewPr>
  <p:sorterViewPr>
    <p:cViewPr>
      <p:scale>
        <a:sx n="138" d="100"/>
        <a:sy n="138"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847F88-2F75-4373-8736-A9C3A2026EF1}" type="doc">
      <dgm:prSet loTypeId="urn:microsoft.com/office/officeart/2005/8/layout/chevron1" loCatId="process" qsTypeId="urn:microsoft.com/office/officeart/2005/8/quickstyle/simple1" qsCatId="simple" csTypeId="urn:microsoft.com/office/officeart/2005/8/colors/accent2_2" csCatId="accent2" phldr="1"/>
      <dgm:spPr/>
    </dgm:pt>
    <dgm:pt modelId="{FB74BBF3-B165-4CE1-931F-843C2CB3C340}">
      <dgm:prSet phldrT="[Text]" custT="1"/>
      <dgm:spPr>
        <a:solidFill>
          <a:srgbClr val="00B0F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Problématique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D4AE1911-CD5A-4E66-853F-CBDE692407F3}" type="parTrans" cxnId="{4EC06DFB-5675-494C-AA93-A052E45B1D9D}">
      <dgm:prSet/>
      <dgm:spPr/>
      <dgm:t>
        <a:bodyPr/>
        <a:lstStyle/>
        <a:p>
          <a:endParaRPr lang="en-US"/>
        </a:p>
      </dgm:t>
    </dgm:pt>
    <dgm:pt modelId="{936810CB-B781-49E9-A50B-96DF42550C00}" type="sibTrans" cxnId="{4EC06DFB-5675-494C-AA93-A052E45B1D9D}">
      <dgm:prSet/>
      <dgm:spPr/>
      <dgm:t>
        <a:bodyPr/>
        <a:lstStyle/>
        <a:p>
          <a:endParaRPr lang="en-US"/>
        </a:p>
      </dgm:t>
    </dgm:pt>
    <dgm:pt modelId="{FB9256F6-D345-4A84-83B5-40500FC3183C}">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Base de données </a:t>
          </a:r>
        </a:p>
      </dgm:t>
    </dgm:pt>
    <dgm:pt modelId="{6EA1A4B7-6A9C-410A-A853-B61C389C308A}" type="parTrans" cxnId="{0D38DAB1-DC29-4654-BF87-F7BBCB377C31}">
      <dgm:prSet/>
      <dgm:spPr/>
      <dgm:t>
        <a:bodyPr/>
        <a:lstStyle/>
        <a:p>
          <a:endParaRPr lang="en-US"/>
        </a:p>
      </dgm:t>
    </dgm:pt>
    <dgm:pt modelId="{951131A7-8A5F-49C7-B814-0AD16750BA6D}" type="sibTrans" cxnId="{0D38DAB1-DC29-4654-BF87-F7BBCB377C31}">
      <dgm:prSet/>
      <dgm:spPr/>
      <dgm:t>
        <a:bodyPr/>
        <a:lstStyle/>
        <a:p>
          <a:endParaRPr lang="en-US"/>
        </a:p>
      </dgm:t>
    </dgm:pt>
    <dgm:pt modelId="{6F3B828F-A596-44D7-9F77-91EA9417826D}">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Préparation des données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73E97CF-D28C-432C-8C0C-449893A93DF5}" type="parTrans" cxnId="{85FE8A39-0A19-44AD-A978-FE5457FA47CA}">
      <dgm:prSet/>
      <dgm:spPr/>
      <dgm:t>
        <a:bodyPr/>
        <a:lstStyle/>
        <a:p>
          <a:endParaRPr lang="en-US"/>
        </a:p>
      </dgm:t>
    </dgm:pt>
    <dgm:pt modelId="{BC0C67AF-55D0-445E-814A-0BA6F0119905}" type="sibTrans" cxnId="{85FE8A39-0A19-44AD-A978-FE5457FA47CA}">
      <dgm:prSet/>
      <dgm:spPr/>
      <dgm:t>
        <a:bodyPr/>
        <a:lstStyle/>
        <a:p>
          <a:endParaRPr lang="en-US"/>
        </a:p>
      </dgm:t>
    </dgm:pt>
    <dgm:pt modelId="{5B5FE4BB-5460-4216-9BED-A176D54FE9D7}">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29E07B0-5365-4C33-AF34-7B7718143881}" type="parTrans" cxnId="{0F384F1A-06BD-46E8-8368-6F359B856910}">
      <dgm:prSet/>
      <dgm:spPr/>
      <dgm:t>
        <a:bodyPr/>
        <a:lstStyle/>
        <a:p>
          <a:endParaRPr lang="en-US"/>
        </a:p>
      </dgm:t>
    </dgm:pt>
    <dgm:pt modelId="{0DCDD5FA-E9C6-4A77-AEAD-07615A7B872A}" type="sibTrans" cxnId="{0F384F1A-06BD-46E8-8368-6F359B856910}">
      <dgm:prSet/>
      <dgm:spPr/>
      <dgm:t>
        <a:bodyPr/>
        <a:lstStyle/>
        <a:p>
          <a:endParaRPr lang="en-US"/>
        </a:p>
      </dgm:t>
    </dgm:pt>
    <dgm:pt modelId="{40E881BD-2988-4CD7-A2DB-872C022C6F7C}">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2CDE4E06-88E7-4E0A-85C6-ECFA470EA24D}" type="parTrans" cxnId="{728232DC-EE62-456F-8810-B12919A38C3A}">
      <dgm:prSet/>
      <dgm:spPr/>
      <dgm:t>
        <a:bodyPr/>
        <a:lstStyle/>
        <a:p>
          <a:endParaRPr lang="en-US"/>
        </a:p>
      </dgm:t>
    </dgm:pt>
    <dgm:pt modelId="{207AAA22-6FF2-4745-951F-8D0AFDCE8C28}" type="sibTrans" cxnId="{728232DC-EE62-456F-8810-B12919A38C3A}">
      <dgm:prSet/>
      <dgm:spPr/>
      <dgm:t>
        <a:bodyPr/>
        <a:lstStyle/>
        <a:p>
          <a:endParaRPr lang="en-US"/>
        </a:p>
      </dgm:t>
    </dgm:pt>
    <dgm:pt modelId="{3DF8FE44-660D-4DFB-99B6-FAC615556711}">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Déploiement du code avec </a:t>
          </a:r>
          <a:r>
            <a:rPr lang="fr-FR" sz="1600" b="1" dirty="0" err="1">
              <a:solidFill>
                <a:schemeClr val="bg1"/>
              </a:solidFill>
              <a:latin typeface="Times New Roman" panose="02020603050405020304" pitchFamily="18" charset="0"/>
              <a:cs typeface="Times New Roman" panose="02020603050405020304" pitchFamily="18" charset="0"/>
            </a:rPr>
            <a:t>Streamlit</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3731C9E2-AC3D-44BC-99DF-B42B825D8283}" type="parTrans" cxnId="{63EB9AD4-F989-40E0-A70E-D6DA864C3368}">
      <dgm:prSet/>
      <dgm:spPr/>
      <dgm:t>
        <a:bodyPr/>
        <a:lstStyle/>
        <a:p>
          <a:endParaRPr lang="fr-FR"/>
        </a:p>
      </dgm:t>
    </dgm:pt>
    <dgm:pt modelId="{6A9EA07F-157E-4441-B2B4-4998A73F726C}" type="sibTrans" cxnId="{63EB9AD4-F989-40E0-A70E-D6DA864C3368}">
      <dgm:prSet/>
      <dgm:spPr/>
      <dgm:t>
        <a:bodyPr/>
        <a:lstStyle/>
        <a:p>
          <a:endParaRPr lang="fr-FR"/>
        </a:p>
      </dgm:t>
    </dgm:pt>
    <dgm:pt modelId="{E1E5F0CA-1808-4890-B74B-65C91CE003F6}">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BEEA1C62-9C19-47C4-92E5-D53875172277}" type="parTrans" cxnId="{3C783388-F5D5-49FB-A69C-C2DB2A4AC120}">
      <dgm:prSet/>
      <dgm:spPr/>
      <dgm:t>
        <a:bodyPr/>
        <a:lstStyle/>
        <a:p>
          <a:endParaRPr lang="fr-FR"/>
        </a:p>
      </dgm:t>
    </dgm:pt>
    <dgm:pt modelId="{A4782013-79A9-4C36-A498-ECFE29D75B08}" type="sibTrans" cxnId="{3C783388-F5D5-49FB-A69C-C2DB2A4AC120}">
      <dgm:prSet/>
      <dgm:spPr/>
      <dgm:t>
        <a:bodyPr/>
        <a:lstStyle/>
        <a:p>
          <a:endParaRPr lang="fr-FR"/>
        </a:p>
      </dgm:t>
    </dgm:pt>
    <dgm:pt modelId="{46FA1E80-5349-41E7-ACB4-565CC003EAF6}" type="pres">
      <dgm:prSet presAssocID="{0C847F88-2F75-4373-8736-A9C3A2026EF1}" presName="Name0" presStyleCnt="0">
        <dgm:presLayoutVars>
          <dgm:dir/>
          <dgm:animLvl val="lvl"/>
          <dgm:resizeHandles val="exact"/>
        </dgm:presLayoutVars>
      </dgm:prSet>
      <dgm:spPr/>
    </dgm:pt>
    <dgm:pt modelId="{47C6816D-FE1A-411A-B967-93A4F8DCC693}" type="pres">
      <dgm:prSet presAssocID="{FB74BBF3-B165-4CE1-931F-843C2CB3C340}" presName="parTxOnly" presStyleLbl="node1" presStyleIdx="0" presStyleCnt="7" custScaleX="111122" custScaleY="121578">
        <dgm:presLayoutVars>
          <dgm:chMax val="0"/>
          <dgm:chPref val="0"/>
          <dgm:bulletEnabled val="1"/>
        </dgm:presLayoutVars>
      </dgm:prSet>
      <dgm:spPr/>
    </dgm:pt>
    <dgm:pt modelId="{EAC4465E-8350-4FE1-87B8-2C8EAB27F307}" type="pres">
      <dgm:prSet presAssocID="{936810CB-B781-49E9-A50B-96DF42550C00}" presName="parTxOnlySpace" presStyleCnt="0"/>
      <dgm:spPr/>
    </dgm:pt>
    <dgm:pt modelId="{4644B1D5-CE6D-428A-8909-E7361950FFBB}" type="pres">
      <dgm:prSet presAssocID="{FB9256F6-D345-4A84-83B5-40500FC3183C}" presName="parTxOnly" presStyleLbl="node1" presStyleIdx="1" presStyleCnt="7" custScaleX="127468" custScaleY="125901" custLinFactNeighborY="1805">
        <dgm:presLayoutVars>
          <dgm:chMax val="0"/>
          <dgm:chPref val="0"/>
          <dgm:bulletEnabled val="1"/>
        </dgm:presLayoutVars>
      </dgm:prSet>
      <dgm:spPr/>
    </dgm:pt>
    <dgm:pt modelId="{AD826656-A3FF-4038-A527-C948AB647AE5}" type="pres">
      <dgm:prSet presAssocID="{951131A7-8A5F-49C7-B814-0AD16750BA6D}" presName="parTxOnlySpace" presStyleCnt="0"/>
      <dgm:spPr/>
    </dgm:pt>
    <dgm:pt modelId="{C829CBEA-3EA1-42EE-B134-E29885CF1AC4}" type="pres">
      <dgm:prSet presAssocID="{6F3B828F-A596-44D7-9F77-91EA9417826D}" presName="parTxOnly" presStyleLbl="node1" presStyleIdx="2" presStyleCnt="7" custScaleX="139422" custScaleY="137236">
        <dgm:presLayoutVars>
          <dgm:chMax val="0"/>
          <dgm:chPref val="0"/>
          <dgm:bulletEnabled val="1"/>
        </dgm:presLayoutVars>
      </dgm:prSet>
      <dgm:spPr/>
    </dgm:pt>
    <dgm:pt modelId="{8DB835C4-3B7B-4014-BBA7-C96E54782CF1}" type="pres">
      <dgm:prSet presAssocID="{BC0C67AF-55D0-445E-814A-0BA6F0119905}" presName="parTxOnlySpace" presStyleCnt="0"/>
      <dgm:spPr/>
    </dgm:pt>
    <dgm:pt modelId="{8F57B634-61E8-4416-919D-F0B836C10BB3}" type="pres">
      <dgm:prSet presAssocID="{5B5FE4BB-5460-4216-9BED-A176D54FE9D7}" presName="parTxOnly" presStyleLbl="node1" presStyleIdx="3" presStyleCnt="7" custScaleX="153331" custScaleY="151056">
        <dgm:presLayoutVars>
          <dgm:chMax val="0"/>
          <dgm:chPref val="0"/>
          <dgm:bulletEnabled val="1"/>
        </dgm:presLayoutVars>
      </dgm:prSet>
      <dgm:spPr/>
    </dgm:pt>
    <dgm:pt modelId="{3A4559C5-6595-4CF9-BC15-74300AF90A35}" type="pres">
      <dgm:prSet presAssocID="{0DCDD5FA-E9C6-4A77-AEAD-07615A7B872A}" presName="parTxOnlySpace" presStyleCnt="0"/>
      <dgm:spPr/>
    </dgm:pt>
    <dgm:pt modelId="{8B15C7B9-3663-4AB0-8BDA-C6B05036899A}" type="pres">
      <dgm:prSet presAssocID="{40E881BD-2988-4CD7-A2DB-872C022C6F7C}" presName="parTxOnly" presStyleLbl="node1" presStyleIdx="4" presStyleCnt="7" custScaleX="145645" custScaleY="127836" custLinFactX="120281" custLinFactNeighborX="200000" custLinFactNeighborY="-9309">
        <dgm:presLayoutVars>
          <dgm:chMax val="0"/>
          <dgm:chPref val="0"/>
          <dgm:bulletEnabled val="1"/>
        </dgm:presLayoutVars>
      </dgm:prSet>
      <dgm:spPr/>
    </dgm:pt>
    <dgm:pt modelId="{861B93BA-1925-44B5-8050-EBEED8820B40}" type="pres">
      <dgm:prSet presAssocID="{207AAA22-6FF2-4745-951F-8D0AFDCE8C28}" presName="parTxOnlySpace" presStyleCnt="0"/>
      <dgm:spPr/>
    </dgm:pt>
    <dgm:pt modelId="{DD650725-D031-4F0D-A924-47F8C66A8977}" type="pres">
      <dgm:prSet presAssocID="{E1E5F0CA-1808-4890-B74B-65C91CE003F6}" presName="parTxOnly" presStyleLbl="node1" presStyleIdx="5" presStyleCnt="7" custScaleX="140597" custScaleY="128774" custLinFactX="-113481" custLinFactNeighborX="-200000" custLinFactNeighborY="-11203">
        <dgm:presLayoutVars>
          <dgm:chMax val="0"/>
          <dgm:chPref val="0"/>
          <dgm:bulletEnabled val="1"/>
        </dgm:presLayoutVars>
      </dgm:prSet>
      <dgm:spPr/>
    </dgm:pt>
    <dgm:pt modelId="{1BE074C7-D35B-4AC2-A8FD-A91B3E2C3D07}" type="pres">
      <dgm:prSet presAssocID="{A4782013-79A9-4C36-A498-ECFE29D75B08}" presName="parTxOnlySpace" presStyleCnt="0"/>
      <dgm:spPr/>
    </dgm:pt>
    <dgm:pt modelId="{E12D4F35-23B3-4841-8E7C-8E47327500C8}" type="pres">
      <dgm:prSet presAssocID="{3DF8FE44-660D-4DFB-99B6-FAC615556711}" presName="parTxOnly" presStyleLbl="node1" presStyleIdx="6" presStyleCnt="7" custScaleX="137405" custScaleY="120608" custLinFactNeighborX="33508" custLinFactNeighborY="-11203">
        <dgm:presLayoutVars>
          <dgm:chMax val="0"/>
          <dgm:chPref val="0"/>
          <dgm:bulletEnabled val="1"/>
        </dgm:presLayoutVars>
      </dgm:prSet>
      <dgm:spPr/>
    </dgm:pt>
  </dgm:ptLst>
  <dgm:cxnLst>
    <dgm:cxn modelId="{0F94D209-8D85-42FA-8D40-AEE724CC93F7}" type="presOf" srcId="{E1E5F0CA-1808-4890-B74B-65C91CE003F6}" destId="{DD650725-D031-4F0D-A924-47F8C66A8977}" srcOrd="0" destOrd="0" presId="urn:microsoft.com/office/officeart/2005/8/layout/chevron1"/>
    <dgm:cxn modelId="{0F384F1A-06BD-46E8-8368-6F359B856910}" srcId="{0C847F88-2F75-4373-8736-A9C3A2026EF1}" destId="{5B5FE4BB-5460-4216-9BED-A176D54FE9D7}" srcOrd="3" destOrd="0" parTransId="{429E07B0-5365-4C33-AF34-7B7718143881}" sibTransId="{0DCDD5FA-E9C6-4A77-AEAD-07615A7B872A}"/>
    <dgm:cxn modelId="{D725032E-A905-4605-B669-FF09093F7423}" type="presOf" srcId="{5B5FE4BB-5460-4216-9BED-A176D54FE9D7}" destId="{8F57B634-61E8-4416-919D-F0B836C10BB3}" srcOrd="0" destOrd="0" presId="urn:microsoft.com/office/officeart/2005/8/layout/chevron1"/>
    <dgm:cxn modelId="{85FE8A39-0A19-44AD-A978-FE5457FA47CA}" srcId="{0C847F88-2F75-4373-8736-A9C3A2026EF1}" destId="{6F3B828F-A596-44D7-9F77-91EA9417826D}" srcOrd="2" destOrd="0" parTransId="{473E97CF-D28C-432C-8C0C-449893A93DF5}" sibTransId="{BC0C67AF-55D0-445E-814A-0BA6F0119905}"/>
    <dgm:cxn modelId="{F8B9F13C-134F-4E42-AB1E-910F7532BE35}" type="presOf" srcId="{FB74BBF3-B165-4CE1-931F-843C2CB3C340}" destId="{47C6816D-FE1A-411A-B967-93A4F8DCC693}" srcOrd="0" destOrd="0" presId="urn:microsoft.com/office/officeart/2005/8/layout/chevron1"/>
    <dgm:cxn modelId="{6853304D-5AE4-4E07-9609-C8DF473C1973}" type="presOf" srcId="{FB9256F6-D345-4A84-83B5-40500FC3183C}" destId="{4644B1D5-CE6D-428A-8909-E7361950FFBB}" srcOrd="0" destOrd="0" presId="urn:microsoft.com/office/officeart/2005/8/layout/chevron1"/>
    <dgm:cxn modelId="{ABF42756-9559-4E3D-B641-824A221C77CC}" type="presOf" srcId="{40E881BD-2988-4CD7-A2DB-872C022C6F7C}" destId="{8B15C7B9-3663-4AB0-8BDA-C6B05036899A}" srcOrd="0" destOrd="0" presId="urn:microsoft.com/office/officeart/2005/8/layout/chevron1"/>
    <dgm:cxn modelId="{3C783388-F5D5-49FB-A69C-C2DB2A4AC120}" srcId="{0C847F88-2F75-4373-8736-A9C3A2026EF1}" destId="{E1E5F0CA-1808-4890-B74B-65C91CE003F6}" srcOrd="5" destOrd="0" parTransId="{BEEA1C62-9C19-47C4-92E5-D53875172277}" sibTransId="{A4782013-79A9-4C36-A498-ECFE29D75B08}"/>
    <dgm:cxn modelId="{946B5DA0-58AD-48AA-9A5F-1CC526297B80}" type="presOf" srcId="{3DF8FE44-660D-4DFB-99B6-FAC615556711}" destId="{E12D4F35-23B3-4841-8E7C-8E47327500C8}" srcOrd="0" destOrd="0" presId="urn:microsoft.com/office/officeart/2005/8/layout/chevron1"/>
    <dgm:cxn modelId="{0D38DAB1-DC29-4654-BF87-F7BBCB377C31}" srcId="{0C847F88-2F75-4373-8736-A9C3A2026EF1}" destId="{FB9256F6-D345-4A84-83B5-40500FC3183C}" srcOrd="1" destOrd="0" parTransId="{6EA1A4B7-6A9C-410A-A853-B61C389C308A}" sibTransId="{951131A7-8A5F-49C7-B814-0AD16750BA6D}"/>
    <dgm:cxn modelId="{6ED923BC-73C5-4FDD-926D-427EDCF57420}" type="presOf" srcId="{0C847F88-2F75-4373-8736-A9C3A2026EF1}" destId="{46FA1E80-5349-41E7-ACB4-565CC003EAF6}" srcOrd="0" destOrd="0" presId="urn:microsoft.com/office/officeart/2005/8/layout/chevron1"/>
    <dgm:cxn modelId="{63EB9AD4-F989-40E0-A70E-D6DA864C3368}" srcId="{0C847F88-2F75-4373-8736-A9C3A2026EF1}" destId="{3DF8FE44-660D-4DFB-99B6-FAC615556711}" srcOrd="6" destOrd="0" parTransId="{3731C9E2-AC3D-44BC-99DF-B42B825D8283}" sibTransId="{6A9EA07F-157E-4441-B2B4-4998A73F726C}"/>
    <dgm:cxn modelId="{728232DC-EE62-456F-8810-B12919A38C3A}" srcId="{0C847F88-2F75-4373-8736-A9C3A2026EF1}" destId="{40E881BD-2988-4CD7-A2DB-872C022C6F7C}" srcOrd="4" destOrd="0" parTransId="{2CDE4E06-88E7-4E0A-85C6-ECFA470EA24D}" sibTransId="{207AAA22-6FF2-4745-951F-8D0AFDCE8C28}"/>
    <dgm:cxn modelId="{EB8CC0DD-6C66-4287-A0CB-4E4B7359C93A}" type="presOf" srcId="{6F3B828F-A596-44D7-9F77-91EA9417826D}" destId="{C829CBEA-3EA1-42EE-B134-E29885CF1AC4}" srcOrd="0" destOrd="0" presId="urn:microsoft.com/office/officeart/2005/8/layout/chevron1"/>
    <dgm:cxn modelId="{4EC06DFB-5675-494C-AA93-A052E45B1D9D}" srcId="{0C847F88-2F75-4373-8736-A9C3A2026EF1}" destId="{FB74BBF3-B165-4CE1-931F-843C2CB3C340}" srcOrd="0" destOrd="0" parTransId="{D4AE1911-CD5A-4E66-853F-CBDE692407F3}" sibTransId="{936810CB-B781-49E9-A50B-96DF42550C00}"/>
    <dgm:cxn modelId="{B24C876B-309E-4239-BA4F-60C1148AF8E4}" type="presParOf" srcId="{46FA1E80-5349-41E7-ACB4-565CC003EAF6}" destId="{47C6816D-FE1A-411A-B967-93A4F8DCC693}" srcOrd="0" destOrd="0" presId="urn:microsoft.com/office/officeart/2005/8/layout/chevron1"/>
    <dgm:cxn modelId="{9DDBA3EA-145C-4DF2-BA7F-1BA1CF32798D}" type="presParOf" srcId="{46FA1E80-5349-41E7-ACB4-565CC003EAF6}" destId="{EAC4465E-8350-4FE1-87B8-2C8EAB27F307}" srcOrd="1" destOrd="0" presId="urn:microsoft.com/office/officeart/2005/8/layout/chevron1"/>
    <dgm:cxn modelId="{473ABFF5-434A-4603-BA9A-8E4062DE1E7C}" type="presParOf" srcId="{46FA1E80-5349-41E7-ACB4-565CC003EAF6}" destId="{4644B1D5-CE6D-428A-8909-E7361950FFBB}" srcOrd="2" destOrd="0" presId="urn:microsoft.com/office/officeart/2005/8/layout/chevron1"/>
    <dgm:cxn modelId="{2DB2CEC4-8106-400C-8732-F3DC2B27B608}" type="presParOf" srcId="{46FA1E80-5349-41E7-ACB4-565CC003EAF6}" destId="{AD826656-A3FF-4038-A527-C948AB647AE5}" srcOrd="3" destOrd="0" presId="urn:microsoft.com/office/officeart/2005/8/layout/chevron1"/>
    <dgm:cxn modelId="{CAD45195-C316-4336-8BCD-49A989E84C9B}" type="presParOf" srcId="{46FA1E80-5349-41E7-ACB4-565CC003EAF6}" destId="{C829CBEA-3EA1-42EE-B134-E29885CF1AC4}" srcOrd="4" destOrd="0" presId="urn:microsoft.com/office/officeart/2005/8/layout/chevron1"/>
    <dgm:cxn modelId="{F8EA27BF-A5EA-41A9-A747-79850D7C04FD}" type="presParOf" srcId="{46FA1E80-5349-41E7-ACB4-565CC003EAF6}" destId="{8DB835C4-3B7B-4014-BBA7-C96E54782CF1}" srcOrd="5" destOrd="0" presId="urn:microsoft.com/office/officeart/2005/8/layout/chevron1"/>
    <dgm:cxn modelId="{01AA9D8C-610E-40D1-8E18-6E8F8596B0AC}" type="presParOf" srcId="{46FA1E80-5349-41E7-ACB4-565CC003EAF6}" destId="{8F57B634-61E8-4416-919D-F0B836C10BB3}" srcOrd="6" destOrd="0" presId="urn:microsoft.com/office/officeart/2005/8/layout/chevron1"/>
    <dgm:cxn modelId="{5FBF851F-E0C9-41D6-80C3-DBE8FD65040B}" type="presParOf" srcId="{46FA1E80-5349-41E7-ACB4-565CC003EAF6}" destId="{3A4559C5-6595-4CF9-BC15-74300AF90A35}" srcOrd="7" destOrd="0" presId="urn:microsoft.com/office/officeart/2005/8/layout/chevron1"/>
    <dgm:cxn modelId="{F9FC9790-2B5D-46B9-A1F1-BAF1FC07E34F}" type="presParOf" srcId="{46FA1E80-5349-41E7-ACB4-565CC003EAF6}" destId="{8B15C7B9-3663-4AB0-8BDA-C6B05036899A}" srcOrd="8" destOrd="0" presId="urn:microsoft.com/office/officeart/2005/8/layout/chevron1"/>
    <dgm:cxn modelId="{D5BD254C-6BD1-42FD-94C7-F676E1EE7D5E}" type="presParOf" srcId="{46FA1E80-5349-41E7-ACB4-565CC003EAF6}" destId="{861B93BA-1925-44B5-8050-EBEED8820B40}" srcOrd="9" destOrd="0" presId="urn:microsoft.com/office/officeart/2005/8/layout/chevron1"/>
    <dgm:cxn modelId="{913DB518-F6C2-4159-99CF-A9230E2AD0CF}" type="presParOf" srcId="{46FA1E80-5349-41E7-ACB4-565CC003EAF6}" destId="{DD650725-D031-4F0D-A924-47F8C66A8977}" srcOrd="10" destOrd="0" presId="urn:microsoft.com/office/officeart/2005/8/layout/chevron1"/>
    <dgm:cxn modelId="{1F0805B7-8CF0-4647-AC91-C047EEFAC785}" type="presParOf" srcId="{46FA1E80-5349-41E7-ACB4-565CC003EAF6}" destId="{1BE074C7-D35B-4AC2-A8FD-A91B3E2C3D07}" srcOrd="11" destOrd="0" presId="urn:microsoft.com/office/officeart/2005/8/layout/chevron1"/>
    <dgm:cxn modelId="{E5082626-C3EE-4A18-A9CB-1E8CC2AB7627}" type="presParOf" srcId="{46FA1E80-5349-41E7-ACB4-565CC003EAF6}" destId="{E12D4F35-23B3-4841-8E7C-8E47327500C8}"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C847F88-2F75-4373-8736-A9C3A2026EF1}" type="doc">
      <dgm:prSet loTypeId="urn:microsoft.com/office/officeart/2005/8/layout/chevron1" loCatId="process" qsTypeId="urn:microsoft.com/office/officeart/2005/8/quickstyle/simple1" qsCatId="simple" csTypeId="urn:microsoft.com/office/officeart/2005/8/colors/accent2_2" csCatId="accent2" phldr="1"/>
      <dgm:spPr/>
    </dgm:pt>
    <dgm:pt modelId="{FB74BBF3-B165-4CE1-931F-843C2CB3C340}">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Problématique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D4AE1911-CD5A-4E66-853F-CBDE692407F3}" type="parTrans" cxnId="{4EC06DFB-5675-494C-AA93-A052E45B1D9D}">
      <dgm:prSet/>
      <dgm:spPr/>
      <dgm:t>
        <a:bodyPr/>
        <a:lstStyle/>
        <a:p>
          <a:endParaRPr lang="en-US"/>
        </a:p>
      </dgm:t>
    </dgm:pt>
    <dgm:pt modelId="{936810CB-B781-49E9-A50B-96DF42550C00}" type="sibTrans" cxnId="{4EC06DFB-5675-494C-AA93-A052E45B1D9D}">
      <dgm:prSet/>
      <dgm:spPr/>
      <dgm:t>
        <a:bodyPr/>
        <a:lstStyle/>
        <a:p>
          <a:endParaRPr lang="en-US"/>
        </a:p>
      </dgm:t>
    </dgm:pt>
    <dgm:pt modelId="{FB9256F6-D345-4A84-83B5-40500FC3183C}">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Base de données </a:t>
          </a:r>
        </a:p>
      </dgm:t>
    </dgm:pt>
    <dgm:pt modelId="{6EA1A4B7-6A9C-410A-A853-B61C389C308A}" type="parTrans" cxnId="{0D38DAB1-DC29-4654-BF87-F7BBCB377C31}">
      <dgm:prSet/>
      <dgm:spPr/>
      <dgm:t>
        <a:bodyPr/>
        <a:lstStyle/>
        <a:p>
          <a:endParaRPr lang="en-US"/>
        </a:p>
      </dgm:t>
    </dgm:pt>
    <dgm:pt modelId="{951131A7-8A5F-49C7-B814-0AD16750BA6D}" type="sibTrans" cxnId="{0D38DAB1-DC29-4654-BF87-F7BBCB377C31}">
      <dgm:prSet/>
      <dgm:spPr/>
      <dgm:t>
        <a:bodyPr/>
        <a:lstStyle/>
        <a:p>
          <a:endParaRPr lang="en-US"/>
        </a:p>
      </dgm:t>
    </dgm:pt>
    <dgm:pt modelId="{6F3B828F-A596-44D7-9F77-91EA9417826D}">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Préparation des données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73E97CF-D28C-432C-8C0C-449893A93DF5}" type="parTrans" cxnId="{85FE8A39-0A19-44AD-A978-FE5457FA47CA}">
      <dgm:prSet/>
      <dgm:spPr/>
      <dgm:t>
        <a:bodyPr/>
        <a:lstStyle/>
        <a:p>
          <a:endParaRPr lang="en-US"/>
        </a:p>
      </dgm:t>
    </dgm:pt>
    <dgm:pt modelId="{BC0C67AF-55D0-445E-814A-0BA6F0119905}" type="sibTrans" cxnId="{85FE8A39-0A19-44AD-A978-FE5457FA47CA}">
      <dgm:prSet/>
      <dgm:spPr/>
      <dgm:t>
        <a:bodyPr/>
        <a:lstStyle/>
        <a:p>
          <a:endParaRPr lang="en-US"/>
        </a:p>
      </dgm:t>
    </dgm:pt>
    <dgm:pt modelId="{5B5FE4BB-5460-4216-9BED-A176D54FE9D7}">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29E07B0-5365-4C33-AF34-7B7718143881}" type="parTrans" cxnId="{0F384F1A-06BD-46E8-8368-6F359B856910}">
      <dgm:prSet/>
      <dgm:spPr/>
      <dgm:t>
        <a:bodyPr/>
        <a:lstStyle/>
        <a:p>
          <a:endParaRPr lang="en-US"/>
        </a:p>
      </dgm:t>
    </dgm:pt>
    <dgm:pt modelId="{0DCDD5FA-E9C6-4A77-AEAD-07615A7B872A}" type="sibTrans" cxnId="{0F384F1A-06BD-46E8-8368-6F359B856910}">
      <dgm:prSet/>
      <dgm:spPr/>
      <dgm:t>
        <a:bodyPr/>
        <a:lstStyle/>
        <a:p>
          <a:endParaRPr lang="en-US"/>
        </a:p>
      </dgm:t>
    </dgm:pt>
    <dgm:pt modelId="{40E881BD-2988-4CD7-A2DB-872C022C6F7C}">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2CDE4E06-88E7-4E0A-85C6-ECFA470EA24D}" type="parTrans" cxnId="{728232DC-EE62-456F-8810-B12919A38C3A}">
      <dgm:prSet/>
      <dgm:spPr/>
      <dgm:t>
        <a:bodyPr/>
        <a:lstStyle/>
        <a:p>
          <a:endParaRPr lang="en-US"/>
        </a:p>
      </dgm:t>
    </dgm:pt>
    <dgm:pt modelId="{207AAA22-6FF2-4745-951F-8D0AFDCE8C28}" type="sibTrans" cxnId="{728232DC-EE62-456F-8810-B12919A38C3A}">
      <dgm:prSet/>
      <dgm:spPr/>
      <dgm:t>
        <a:bodyPr/>
        <a:lstStyle/>
        <a:p>
          <a:endParaRPr lang="en-US"/>
        </a:p>
      </dgm:t>
    </dgm:pt>
    <dgm:pt modelId="{3DF8FE44-660D-4DFB-99B6-FAC615556711}">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Déploiement du code avec </a:t>
          </a:r>
          <a:r>
            <a:rPr lang="fr-FR" sz="1600" b="1" dirty="0" err="1">
              <a:solidFill>
                <a:schemeClr val="bg1"/>
              </a:solidFill>
              <a:latin typeface="Times New Roman" panose="02020603050405020304" pitchFamily="18" charset="0"/>
              <a:cs typeface="Times New Roman" panose="02020603050405020304" pitchFamily="18" charset="0"/>
            </a:rPr>
            <a:t>Streamlit</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3731C9E2-AC3D-44BC-99DF-B42B825D8283}" type="parTrans" cxnId="{63EB9AD4-F989-40E0-A70E-D6DA864C3368}">
      <dgm:prSet/>
      <dgm:spPr/>
      <dgm:t>
        <a:bodyPr/>
        <a:lstStyle/>
        <a:p>
          <a:endParaRPr lang="fr-FR"/>
        </a:p>
      </dgm:t>
    </dgm:pt>
    <dgm:pt modelId="{6A9EA07F-157E-4441-B2B4-4998A73F726C}" type="sibTrans" cxnId="{63EB9AD4-F989-40E0-A70E-D6DA864C3368}">
      <dgm:prSet/>
      <dgm:spPr/>
      <dgm:t>
        <a:bodyPr/>
        <a:lstStyle/>
        <a:p>
          <a:endParaRPr lang="fr-FR"/>
        </a:p>
      </dgm:t>
    </dgm:pt>
    <dgm:pt modelId="{E1E5F0CA-1808-4890-B74B-65C91CE003F6}">
      <dgm:prSet custT="1"/>
      <dgm:spPr>
        <a:solidFill>
          <a:srgbClr val="00B0F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BEEA1C62-9C19-47C4-92E5-D53875172277}" type="parTrans" cxnId="{3C783388-F5D5-49FB-A69C-C2DB2A4AC120}">
      <dgm:prSet/>
      <dgm:spPr/>
      <dgm:t>
        <a:bodyPr/>
        <a:lstStyle/>
        <a:p>
          <a:endParaRPr lang="fr-FR"/>
        </a:p>
      </dgm:t>
    </dgm:pt>
    <dgm:pt modelId="{A4782013-79A9-4C36-A498-ECFE29D75B08}" type="sibTrans" cxnId="{3C783388-F5D5-49FB-A69C-C2DB2A4AC120}">
      <dgm:prSet/>
      <dgm:spPr/>
      <dgm:t>
        <a:bodyPr/>
        <a:lstStyle/>
        <a:p>
          <a:endParaRPr lang="fr-FR"/>
        </a:p>
      </dgm:t>
    </dgm:pt>
    <dgm:pt modelId="{46FA1E80-5349-41E7-ACB4-565CC003EAF6}" type="pres">
      <dgm:prSet presAssocID="{0C847F88-2F75-4373-8736-A9C3A2026EF1}" presName="Name0" presStyleCnt="0">
        <dgm:presLayoutVars>
          <dgm:dir/>
          <dgm:animLvl val="lvl"/>
          <dgm:resizeHandles val="exact"/>
        </dgm:presLayoutVars>
      </dgm:prSet>
      <dgm:spPr/>
    </dgm:pt>
    <dgm:pt modelId="{47C6816D-FE1A-411A-B967-93A4F8DCC693}" type="pres">
      <dgm:prSet presAssocID="{FB74BBF3-B165-4CE1-931F-843C2CB3C340}" presName="parTxOnly" presStyleLbl="node1" presStyleIdx="0" presStyleCnt="7" custScaleX="111122" custScaleY="121578">
        <dgm:presLayoutVars>
          <dgm:chMax val="0"/>
          <dgm:chPref val="0"/>
          <dgm:bulletEnabled val="1"/>
        </dgm:presLayoutVars>
      </dgm:prSet>
      <dgm:spPr/>
    </dgm:pt>
    <dgm:pt modelId="{EAC4465E-8350-4FE1-87B8-2C8EAB27F307}" type="pres">
      <dgm:prSet presAssocID="{936810CB-B781-49E9-A50B-96DF42550C00}" presName="parTxOnlySpace" presStyleCnt="0"/>
      <dgm:spPr/>
    </dgm:pt>
    <dgm:pt modelId="{4644B1D5-CE6D-428A-8909-E7361950FFBB}" type="pres">
      <dgm:prSet presAssocID="{FB9256F6-D345-4A84-83B5-40500FC3183C}" presName="parTxOnly" presStyleLbl="node1" presStyleIdx="1" presStyleCnt="7" custScaleX="127468" custScaleY="125901" custLinFactNeighborY="1805">
        <dgm:presLayoutVars>
          <dgm:chMax val="0"/>
          <dgm:chPref val="0"/>
          <dgm:bulletEnabled val="1"/>
        </dgm:presLayoutVars>
      </dgm:prSet>
      <dgm:spPr/>
    </dgm:pt>
    <dgm:pt modelId="{AD826656-A3FF-4038-A527-C948AB647AE5}" type="pres">
      <dgm:prSet presAssocID="{951131A7-8A5F-49C7-B814-0AD16750BA6D}" presName="parTxOnlySpace" presStyleCnt="0"/>
      <dgm:spPr/>
    </dgm:pt>
    <dgm:pt modelId="{C829CBEA-3EA1-42EE-B134-E29885CF1AC4}" type="pres">
      <dgm:prSet presAssocID="{6F3B828F-A596-44D7-9F77-91EA9417826D}" presName="parTxOnly" presStyleLbl="node1" presStyleIdx="2" presStyleCnt="7" custScaleX="139422" custScaleY="137236">
        <dgm:presLayoutVars>
          <dgm:chMax val="0"/>
          <dgm:chPref val="0"/>
          <dgm:bulletEnabled val="1"/>
        </dgm:presLayoutVars>
      </dgm:prSet>
      <dgm:spPr/>
    </dgm:pt>
    <dgm:pt modelId="{8DB835C4-3B7B-4014-BBA7-C96E54782CF1}" type="pres">
      <dgm:prSet presAssocID="{BC0C67AF-55D0-445E-814A-0BA6F0119905}" presName="parTxOnlySpace" presStyleCnt="0"/>
      <dgm:spPr/>
    </dgm:pt>
    <dgm:pt modelId="{8F57B634-61E8-4416-919D-F0B836C10BB3}" type="pres">
      <dgm:prSet presAssocID="{5B5FE4BB-5460-4216-9BED-A176D54FE9D7}" presName="parTxOnly" presStyleLbl="node1" presStyleIdx="3" presStyleCnt="7" custScaleX="154020" custScaleY="150744">
        <dgm:presLayoutVars>
          <dgm:chMax val="0"/>
          <dgm:chPref val="0"/>
          <dgm:bulletEnabled val="1"/>
        </dgm:presLayoutVars>
      </dgm:prSet>
      <dgm:spPr/>
    </dgm:pt>
    <dgm:pt modelId="{3A4559C5-6595-4CF9-BC15-74300AF90A35}" type="pres">
      <dgm:prSet presAssocID="{0DCDD5FA-E9C6-4A77-AEAD-07615A7B872A}" presName="parTxOnlySpace" presStyleCnt="0"/>
      <dgm:spPr/>
    </dgm:pt>
    <dgm:pt modelId="{8B15C7B9-3663-4AB0-8BDA-C6B05036899A}" type="pres">
      <dgm:prSet presAssocID="{40E881BD-2988-4CD7-A2DB-872C022C6F7C}" presName="parTxOnly" presStyleLbl="node1" presStyleIdx="4" presStyleCnt="7" custScaleX="145645" custScaleY="127836" custLinFactX="112507" custLinFactNeighborX="200000" custLinFactNeighborY="2530">
        <dgm:presLayoutVars>
          <dgm:chMax val="0"/>
          <dgm:chPref val="0"/>
          <dgm:bulletEnabled val="1"/>
        </dgm:presLayoutVars>
      </dgm:prSet>
      <dgm:spPr/>
    </dgm:pt>
    <dgm:pt modelId="{861B93BA-1925-44B5-8050-EBEED8820B40}" type="pres">
      <dgm:prSet presAssocID="{207AAA22-6FF2-4745-951F-8D0AFDCE8C28}" presName="parTxOnlySpace" presStyleCnt="0"/>
      <dgm:spPr/>
    </dgm:pt>
    <dgm:pt modelId="{DD650725-D031-4F0D-A924-47F8C66A8977}" type="pres">
      <dgm:prSet presAssocID="{E1E5F0CA-1808-4890-B74B-65C91CE003F6}" presName="parTxOnly" presStyleLbl="node1" presStyleIdx="5" presStyleCnt="7" custScaleX="140597" custScaleY="128774" custLinFactX="-111591" custLinFactNeighborX="-200000" custLinFactNeighborY="2061">
        <dgm:presLayoutVars>
          <dgm:chMax val="0"/>
          <dgm:chPref val="0"/>
          <dgm:bulletEnabled val="1"/>
        </dgm:presLayoutVars>
      </dgm:prSet>
      <dgm:spPr/>
    </dgm:pt>
    <dgm:pt modelId="{1BE074C7-D35B-4AC2-A8FD-A91B3E2C3D07}" type="pres">
      <dgm:prSet presAssocID="{A4782013-79A9-4C36-A498-ECFE29D75B08}" presName="parTxOnlySpace" presStyleCnt="0"/>
      <dgm:spPr/>
    </dgm:pt>
    <dgm:pt modelId="{E12D4F35-23B3-4841-8E7C-8E47327500C8}" type="pres">
      <dgm:prSet presAssocID="{3DF8FE44-660D-4DFB-99B6-FAC615556711}" presName="parTxOnly" presStyleLbl="node1" presStyleIdx="6" presStyleCnt="7" custScaleX="137405" custScaleY="120608">
        <dgm:presLayoutVars>
          <dgm:chMax val="0"/>
          <dgm:chPref val="0"/>
          <dgm:bulletEnabled val="1"/>
        </dgm:presLayoutVars>
      </dgm:prSet>
      <dgm:spPr/>
    </dgm:pt>
  </dgm:ptLst>
  <dgm:cxnLst>
    <dgm:cxn modelId="{0F384F1A-06BD-46E8-8368-6F359B856910}" srcId="{0C847F88-2F75-4373-8736-A9C3A2026EF1}" destId="{5B5FE4BB-5460-4216-9BED-A176D54FE9D7}" srcOrd="3" destOrd="0" parTransId="{429E07B0-5365-4C33-AF34-7B7718143881}" sibTransId="{0DCDD5FA-E9C6-4A77-AEAD-07615A7B872A}"/>
    <dgm:cxn modelId="{85FE8A39-0A19-44AD-A978-FE5457FA47CA}" srcId="{0C847F88-2F75-4373-8736-A9C3A2026EF1}" destId="{6F3B828F-A596-44D7-9F77-91EA9417826D}" srcOrd="2" destOrd="0" parTransId="{473E97CF-D28C-432C-8C0C-449893A93DF5}" sibTransId="{BC0C67AF-55D0-445E-814A-0BA6F0119905}"/>
    <dgm:cxn modelId="{2813CB3D-60BF-4A22-A37F-6C9D04B54BAD}" type="presOf" srcId="{6F3B828F-A596-44D7-9F77-91EA9417826D}" destId="{C829CBEA-3EA1-42EE-B134-E29885CF1AC4}" srcOrd="0" destOrd="0" presId="urn:microsoft.com/office/officeart/2005/8/layout/chevron1"/>
    <dgm:cxn modelId="{041DB75B-0551-499E-9266-2063A9AC1230}" type="presOf" srcId="{3DF8FE44-660D-4DFB-99B6-FAC615556711}" destId="{E12D4F35-23B3-4841-8E7C-8E47327500C8}" srcOrd="0" destOrd="0" presId="urn:microsoft.com/office/officeart/2005/8/layout/chevron1"/>
    <dgm:cxn modelId="{3C783388-F5D5-49FB-A69C-C2DB2A4AC120}" srcId="{0C847F88-2F75-4373-8736-A9C3A2026EF1}" destId="{E1E5F0CA-1808-4890-B74B-65C91CE003F6}" srcOrd="5" destOrd="0" parTransId="{BEEA1C62-9C19-47C4-92E5-D53875172277}" sibTransId="{A4782013-79A9-4C36-A498-ECFE29D75B08}"/>
    <dgm:cxn modelId="{1559CC8C-27F5-4B5F-8EC8-6E5F51FAB4AC}" type="presOf" srcId="{40E881BD-2988-4CD7-A2DB-872C022C6F7C}" destId="{8B15C7B9-3663-4AB0-8BDA-C6B05036899A}" srcOrd="0" destOrd="0" presId="urn:microsoft.com/office/officeart/2005/8/layout/chevron1"/>
    <dgm:cxn modelId="{B3DBD38E-2ED8-4110-ADB4-FDDD4857DE22}" type="presOf" srcId="{E1E5F0CA-1808-4890-B74B-65C91CE003F6}" destId="{DD650725-D031-4F0D-A924-47F8C66A8977}" srcOrd="0" destOrd="0" presId="urn:microsoft.com/office/officeart/2005/8/layout/chevron1"/>
    <dgm:cxn modelId="{0D38DAB1-DC29-4654-BF87-F7BBCB377C31}" srcId="{0C847F88-2F75-4373-8736-A9C3A2026EF1}" destId="{FB9256F6-D345-4A84-83B5-40500FC3183C}" srcOrd="1" destOrd="0" parTransId="{6EA1A4B7-6A9C-410A-A853-B61C389C308A}" sibTransId="{951131A7-8A5F-49C7-B814-0AD16750BA6D}"/>
    <dgm:cxn modelId="{CC52E9C7-D831-4EED-B3EF-507C110932B0}" type="presOf" srcId="{0C847F88-2F75-4373-8736-A9C3A2026EF1}" destId="{46FA1E80-5349-41E7-ACB4-565CC003EAF6}" srcOrd="0" destOrd="0" presId="urn:microsoft.com/office/officeart/2005/8/layout/chevron1"/>
    <dgm:cxn modelId="{63EB9AD4-F989-40E0-A70E-D6DA864C3368}" srcId="{0C847F88-2F75-4373-8736-A9C3A2026EF1}" destId="{3DF8FE44-660D-4DFB-99B6-FAC615556711}" srcOrd="6" destOrd="0" parTransId="{3731C9E2-AC3D-44BC-99DF-B42B825D8283}" sibTransId="{6A9EA07F-157E-4441-B2B4-4998A73F726C}"/>
    <dgm:cxn modelId="{82F175D5-5B85-478C-8B7F-FF48897934A5}" type="presOf" srcId="{5B5FE4BB-5460-4216-9BED-A176D54FE9D7}" destId="{8F57B634-61E8-4416-919D-F0B836C10BB3}" srcOrd="0" destOrd="0" presId="urn:microsoft.com/office/officeart/2005/8/layout/chevron1"/>
    <dgm:cxn modelId="{728232DC-EE62-456F-8810-B12919A38C3A}" srcId="{0C847F88-2F75-4373-8736-A9C3A2026EF1}" destId="{40E881BD-2988-4CD7-A2DB-872C022C6F7C}" srcOrd="4" destOrd="0" parTransId="{2CDE4E06-88E7-4E0A-85C6-ECFA470EA24D}" sibTransId="{207AAA22-6FF2-4745-951F-8D0AFDCE8C28}"/>
    <dgm:cxn modelId="{68C1F2DE-76BC-44B1-914B-34C72710F75F}" type="presOf" srcId="{FB74BBF3-B165-4CE1-931F-843C2CB3C340}" destId="{47C6816D-FE1A-411A-B967-93A4F8DCC693}" srcOrd="0" destOrd="0" presId="urn:microsoft.com/office/officeart/2005/8/layout/chevron1"/>
    <dgm:cxn modelId="{28F7AAE5-AD16-4EBF-93A6-6FC18BA1D932}" type="presOf" srcId="{FB9256F6-D345-4A84-83B5-40500FC3183C}" destId="{4644B1D5-CE6D-428A-8909-E7361950FFBB}" srcOrd="0" destOrd="0" presId="urn:microsoft.com/office/officeart/2005/8/layout/chevron1"/>
    <dgm:cxn modelId="{4EC06DFB-5675-494C-AA93-A052E45B1D9D}" srcId="{0C847F88-2F75-4373-8736-A9C3A2026EF1}" destId="{FB74BBF3-B165-4CE1-931F-843C2CB3C340}" srcOrd="0" destOrd="0" parTransId="{D4AE1911-CD5A-4E66-853F-CBDE692407F3}" sibTransId="{936810CB-B781-49E9-A50B-96DF42550C00}"/>
    <dgm:cxn modelId="{17FA1284-5D08-4C25-9783-87E4704090C1}" type="presParOf" srcId="{46FA1E80-5349-41E7-ACB4-565CC003EAF6}" destId="{47C6816D-FE1A-411A-B967-93A4F8DCC693}" srcOrd="0" destOrd="0" presId="urn:microsoft.com/office/officeart/2005/8/layout/chevron1"/>
    <dgm:cxn modelId="{8F905E30-0D0C-449A-AC36-088A8D98D030}" type="presParOf" srcId="{46FA1E80-5349-41E7-ACB4-565CC003EAF6}" destId="{EAC4465E-8350-4FE1-87B8-2C8EAB27F307}" srcOrd="1" destOrd="0" presId="urn:microsoft.com/office/officeart/2005/8/layout/chevron1"/>
    <dgm:cxn modelId="{405E7F88-A982-4003-A374-8B3635DFB658}" type="presParOf" srcId="{46FA1E80-5349-41E7-ACB4-565CC003EAF6}" destId="{4644B1D5-CE6D-428A-8909-E7361950FFBB}" srcOrd="2" destOrd="0" presId="urn:microsoft.com/office/officeart/2005/8/layout/chevron1"/>
    <dgm:cxn modelId="{36993E48-3DA9-4406-8687-14FFA11F6FF7}" type="presParOf" srcId="{46FA1E80-5349-41E7-ACB4-565CC003EAF6}" destId="{AD826656-A3FF-4038-A527-C948AB647AE5}" srcOrd="3" destOrd="0" presId="urn:microsoft.com/office/officeart/2005/8/layout/chevron1"/>
    <dgm:cxn modelId="{F0B3D7A1-ADEC-4A05-8049-464F12735982}" type="presParOf" srcId="{46FA1E80-5349-41E7-ACB4-565CC003EAF6}" destId="{C829CBEA-3EA1-42EE-B134-E29885CF1AC4}" srcOrd="4" destOrd="0" presId="urn:microsoft.com/office/officeart/2005/8/layout/chevron1"/>
    <dgm:cxn modelId="{7772DFA7-31BF-43AF-BB25-D12081097073}" type="presParOf" srcId="{46FA1E80-5349-41E7-ACB4-565CC003EAF6}" destId="{8DB835C4-3B7B-4014-BBA7-C96E54782CF1}" srcOrd="5" destOrd="0" presId="urn:microsoft.com/office/officeart/2005/8/layout/chevron1"/>
    <dgm:cxn modelId="{1B4D6F2A-7714-4BBD-BB5E-B9E52CFA000D}" type="presParOf" srcId="{46FA1E80-5349-41E7-ACB4-565CC003EAF6}" destId="{8F57B634-61E8-4416-919D-F0B836C10BB3}" srcOrd="6" destOrd="0" presId="urn:microsoft.com/office/officeart/2005/8/layout/chevron1"/>
    <dgm:cxn modelId="{13D46986-EECB-448A-9A6A-01AF384158FD}" type="presParOf" srcId="{46FA1E80-5349-41E7-ACB4-565CC003EAF6}" destId="{3A4559C5-6595-4CF9-BC15-74300AF90A35}" srcOrd="7" destOrd="0" presId="urn:microsoft.com/office/officeart/2005/8/layout/chevron1"/>
    <dgm:cxn modelId="{C44BC152-C731-4A18-A310-414C783762AF}" type="presParOf" srcId="{46FA1E80-5349-41E7-ACB4-565CC003EAF6}" destId="{8B15C7B9-3663-4AB0-8BDA-C6B05036899A}" srcOrd="8" destOrd="0" presId="urn:microsoft.com/office/officeart/2005/8/layout/chevron1"/>
    <dgm:cxn modelId="{FCE1CE5C-D73D-4EB5-872B-6E299CFF4010}" type="presParOf" srcId="{46FA1E80-5349-41E7-ACB4-565CC003EAF6}" destId="{861B93BA-1925-44B5-8050-EBEED8820B40}" srcOrd="9" destOrd="0" presId="urn:microsoft.com/office/officeart/2005/8/layout/chevron1"/>
    <dgm:cxn modelId="{28720CDC-7920-4BE0-8DC9-EDBC78AF786A}" type="presParOf" srcId="{46FA1E80-5349-41E7-ACB4-565CC003EAF6}" destId="{DD650725-D031-4F0D-A924-47F8C66A8977}" srcOrd="10" destOrd="0" presId="urn:microsoft.com/office/officeart/2005/8/layout/chevron1"/>
    <dgm:cxn modelId="{42881778-CB1A-4A4E-A026-968484CE0388}" type="presParOf" srcId="{46FA1E80-5349-41E7-ACB4-565CC003EAF6}" destId="{1BE074C7-D35B-4AC2-A8FD-A91B3E2C3D07}" srcOrd="11" destOrd="0" presId="urn:microsoft.com/office/officeart/2005/8/layout/chevron1"/>
    <dgm:cxn modelId="{E31D306A-7585-449D-8F1B-FF8E5BC05658}" type="presParOf" srcId="{46FA1E80-5349-41E7-ACB4-565CC003EAF6}" destId="{E12D4F35-23B3-4841-8E7C-8E47327500C8}"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C847F88-2F75-4373-8736-A9C3A2026EF1}" type="doc">
      <dgm:prSet loTypeId="urn:microsoft.com/office/officeart/2005/8/layout/chevron1" loCatId="process" qsTypeId="urn:microsoft.com/office/officeart/2005/8/quickstyle/simple1" qsCatId="simple" csTypeId="urn:microsoft.com/office/officeart/2005/8/colors/accent2_2" csCatId="accent2" phldr="1"/>
      <dgm:spPr/>
    </dgm:pt>
    <dgm:pt modelId="{FB74BBF3-B165-4CE1-931F-843C2CB3C340}">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Problématique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D4AE1911-CD5A-4E66-853F-CBDE692407F3}" type="parTrans" cxnId="{4EC06DFB-5675-494C-AA93-A052E45B1D9D}">
      <dgm:prSet/>
      <dgm:spPr/>
      <dgm:t>
        <a:bodyPr/>
        <a:lstStyle/>
        <a:p>
          <a:endParaRPr lang="en-US"/>
        </a:p>
      </dgm:t>
    </dgm:pt>
    <dgm:pt modelId="{936810CB-B781-49E9-A50B-96DF42550C00}" type="sibTrans" cxnId="{4EC06DFB-5675-494C-AA93-A052E45B1D9D}">
      <dgm:prSet/>
      <dgm:spPr/>
      <dgm:t>
        <a:bodyPr/>
        <a:lstStyle/>
        <a:p>
          <a:endParaRPr lang="en-US"/>
        </a:p>
      </dgm:t>
    </dgm:pt>
    <dgm:pt modelId="{FB9256F6-D345-4A84-83B5-40500FC3183C}">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Base de données </a:t>
          </a:r>
        </a:p>
      </dgm:t>
    </dgm:pt>
    <dgm:pt modelId="{6EA1A4B7-6A9C-410A-A853-B61C389C308A}" type="parTrans" cxnId="{0D38DAB1-DC29-4654-BF87-F7BBCB377C31}">
      <dgm:prSet/>
      <dgm:spPr/>
      <dgm:t>
        <a:bodyPr/>
        <a:lstStyle/>
        <a:p>
          <a:endParaRPr lang="en-US"/>
        </a:p>
      </dgm:t>
    </dgm:pt>
    <dgm:pt modelId="{951131A7-8A5F-49C7-B814-0AD16750BA6D}" type="sibTrans" cxnId="{0D38DAB1-DC29-4654-BF87-F7BBCB377C31}">
      <dgm:prSet/>
      <dgm:spPr/>
      <dgm:t>
        <a:bodyPr/>
        <a:lstStyle/>
        <a:p>
          <a:endParaRPr lang="en-US"/>
        </a:p>
      </dgm:t>
    </dgm:pt>
    <dgm:pt modelId="{6F3B828F-A596-44D7-9F77-91EA9417826D}">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Préparation des données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73E97CF-D28C-432C-8C0C-449893A93DF5}" type="parTrans" cxnId="{85FE8A39-0A19-44AD-A978-FE5457FA47CA}">
      <dgm:prSet/>
      <dgm:spPr/>
      <dgm:t>
        <a:bodyPr/>
        <a:lstStyle/>
        <a:p>
          <a:endParaRPr lang="en-US"/>
        </a:p>
      </dgm:t>
    </dgm:pt>
    <dgm:pt modelId="{BC0C67AF-55D0-445E-814A-0BA6F0119905}" type="sibTrans" cxnId="{85FE8A39-0A19-44AD-A978-FE5457FA47CA}">
      <dgm:prSet/>
      <dgm:spPr/>
      <dgm:t>
        <a:bodyPr/>
        <a:lstStyle/>
        <a:p>
          <a:endParaRPr lang="en-US"/>
        </a:p>
      </dgm:t>
    </dgm:pt>
    <dgm:pt modelId="{5B5FE4BB-5460-4216-9BED-A176D54FE9D7}">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29E07B0-5365-4C33-AF34-7B7718143881}" type="parTrans" cxnId="{0F384F1A-06BD-46E8-8368-6F359B856910}">
      <dgm:prSet/>
      <dgm:spPr/>
      <dgm:t>
        <a:bodyPr/>
        <a:lstStyle/>
        <a:p>
          <a:endParaRPr lang="en-US"/>
        </a:p>
      </dgm:t>
    </dgm:pt>
    <dgm:pt modelId="{0DCDD5FA-E9C6-4A77-AEAD-07615A7B872A}" type="sibTrans" cxnId="{0F384F1A-06BD-46E8-8368-6F359B856910}">
      <dgm:prSet/>
      <dgm:spPr/>
      <dgm:t>
        <a:bodyPr/>
        <a:lstStyle/>
        <a:p>
          <a:endParaRPr lang="en-US"/>
        </a:p>
      </dgm:t>
    </dgm:pt>
    <dgm:pt modelId="{40E881BD-2988-4CD7-A2DB-872C022C6F7C}">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2CDE4E06-88E7-4E0A-85C6-ECFA470EA24D}" type="parTrans" cxnId="{728232DC-EE62-456F-8810-B12919A38C3A}">
      <dgm:prSet/>
      <dgm:spPr/>
      <dgm:t>
        <a:bodyPr/>
        <a:lstStyle/>
        <a:p>
          <a:endParaRPr lang="en-US"/>
        </a:p>
      </dgm:t>
    </dgm:pt>
    <dgm:pt modelId="{207AAA22-6FF2-4745-951F-8D0AFDCE8C28}" type="sibTrans" cxnId="{728232DC-EE62-456F-8810-B12919A38C3A}">
      <dgm:prSet/>
      <dgm:spPr/>
      <dgm:t>
        <a:bodyPr/>
        <a:lstStyle/>
        <a:p>
          <a:endParaRPr lang="en-US"/>
        </a:p>
      </dgm:t>
    </dgm:pt>
    <dgm:pt modelId="{3DF8FE44-660D-4DFB-99B6-FAC615556711}">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Déploiement du code avec </a:t>
          </a:r>
          <a:r>
            <a:rPr lang="fr-FR" sz="1600" b="1" dirty="0" err="1">
              <a:solidFill>
                <a:schemeClr val="bg1"/>
              </a:solidFill>
              <a:latin typeface="Times New Roman" panose="02020603050405020304" pitchFamily="18" charset="0"/>
              <a:cs typeface="Times New Roman" panose="02020603050405020304" pitchFamily="18" charset="0"/>
            </a:rPr>
            <a:t>Streamlit</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3731C9E2-AC3D-44BC-99DF-B42B825D8283}" type="parTrans" cxnId="{63EB9AD4-F989-40E0-A70E-D6DA864C3368}">
      <dgm:prSet/>
      <dgm:spPr/>
      <dgm:t>
        <a:bodyPr/>
        <a:lstStyle/>
        <a:p>
          <a:endParaRPr lang="fr-FR"/>
        </a:p>
      </dgm:t>
    </dgm:pt>
    <dgm:pt modelId="{6A9EA07F-157E-4441-B2B4-4998A73F726C}" type="sibTrans" cxnId="{63EB9AD4-F989-40E0-A70E-D6DA864C3368}">
      <dgm:prSet/>
      <dgm:spPr/>
      <dgm:t>
        <a:bodyPr/>
        <a:lstStyle/>
        <a:p>
          <a:endParaRPr lang="fr-FR"/>
        </a:p>
      </dgm:t>
    </dgm:pt>
    <dgm:pt modelId="{E1E5F0CA-1808-4890-B74B-65C91CE003F6}">
      <dgm:prSet custT="1"/>
      <dgm:spPr>
        <a:solidFill>
          <a:srgbClr val="00B0F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BEEA1C62-9C19-47C4-92E5-D53875172277}" type="parTrans" cxnId="{3C783388-F5D5-49FB-A69C-C2DB2A4AC120}">
      <dgm:prSet/>
      <dgm:spPr/>
      <dgm:t>
        <a:bodyPr/>
        <a:lstStyle/>
        <a:p>
          <a:endParaRPr lang="fr-FR"/>
        </a:p>
      </dgm:t>
    </dgm:pt>
    <dgm:pt modelId="{A4782013-79A9-4C36-A498-ECFE29D75B08}" type="sibTrans" cxnId="{3C783388-F5D5-49FB-A69C-C2DB2A4AC120}">
      <dgm:prSet/>
      <dgm:spPr/>
      <dgm:t>
        <a:bodyPr/>
        <a:lstStyle/>
        <a:p>
          <a:endParaRPr lang="fr-FR"/>
        </a:p>
      </dgm:t>
    </dgm:pt>
    <dgm:pt modelId="{46FA1E80-5349-41E7-ACB4-565CC003EAF6}" type="pres">
      <dgm:prSet presAssocID="{0C847F88-2F75-4373-8736-A9C3A2026EF1}" presName="Name0" presStyleCnt="0">
        <dgm:presLayoutVars>
          <dgm:dir/>
          <dgm:animLvl val="lvl"/>
          <dgm:resizeHandles val="exact"/>
        </dgm:presLayoutVars>
      </dgm:prSet>
      <dgm:spPr/>
    </dgm:pt>
    <dgm:pt modelId="{47C6816D-FE1A-411A-B967-93A4F8DCC693}" type="pres">
      <dgm:prSet presAssocID="{FB74BBF3-B165-4CE1-931F-843C2CB3C340}" presName="parTxOnly" presStyleLbl="node1" presStyleIdx="0" presStyleCnt="7" custScaleX="111122" custScaleY="121578">
        <dgm:presLayoutVars>
          <dgm:chMax val="0"/>
          <dgm:chPref val="0"/>
          <dgm:bulletEnabled val="1"/>
        </dgm:presLayoutVars>
      </dgm:prSet>
      <dgm:spPr/>
    </dgm:pt>
    <dgm:pt modelId="{EAC4465E-8350-4FE1-87B8-2C8EAB27F307}" type="pres">
      <dgm:prSet presAssocID="{936810CB-B781-49E9-A50B-96DF42550C00}" presName="parTxOnlySpace" presStyleCnt="0"/>
      <dgm:spPr/>
    </dgm:pt>
    <dgm:pt modelId="{4644B1D5-CE6D-428A-8909-E7361950FFBB}" type="pres">
      <dgm:prSet presAssocID="{FB9256F6-D345-4A84-83B5-40500FC3183C}" presName="parTxOnly" presStyleLbl="node1" presStyleIdx="1" presStyleCnt="7" custScaleX="127468" custScaleY="125901" custLinFactNeighborY="1805">
        <dgm:presLayoutVars>
          <dgm:chMax val="0"/>
          <dgm:chPref val="0"/>
          <dgm:bulletEnabled val="1"/>
        </dgm:presLayoutVars>
      </dgm:prSet>
      <dgm:spPr/>
    </dgm:pt>
    <dgm:pt modelId="{AD826656-A3FF-4038-A527-C948AB647AE5}" type="pres">
      <dgm:prSet presAssocID="{951131A7-8A5F-49C7-B814-0AD16750BA6D}" presName="parTxOnlySpace" presStyleCnt="0"/>
      <dgm:spPr/>
    </dgm:pt>
    <dgm:pt modelId="{C829CBEA-3EA1-42EE-B134-E29885CF1AC4}" type="pres">
      <dgm:prSet presAssocID="{6F3B828F-A596-44D7-9F77-91EA9417826D}" presName="parTxOnly" presStyleLbl="node1" presStyleIdx="2" presStyleCnt="7" custScaleX="139422" custScaleY="137236">
        <dgm:presLayoutVars>
          <dgm:chMax val="0"/>
          <dgm:chPref val="0"/>
          <dgm:bulletEnabled val="1"/>
        </dgm:presLayoutVars>
      </dgm:prSet>
      <dgm:spPr/>
    </dgm:pt>
    <dgm:pt modelId="{8DB835C4-3B7B-4014-BBA7-C96E54782CF1}" type="pres">
      <dgm:prSet presAssocID="{BC0C67AF-55D0-445E-814A-0BA6F0119905}" presName="parTxOnlySpace" presStyleCnt="0"/>
      <dgm:spPr/>
    </dgm:pt>
    <dgm:pt modelId="{8F57B634-61E8-4416-919D-F0B836C10BB3}" type="pres">
      <dgm:prSet presAssocID="{5B5FE4BB-5460-4216-9BED-A176D54FE9D7}" presName="parTxOnly" presStyleLbl="node1" presStyleIdx="3" presStyleCnt="7" custScaleX="154020" custScaleY="150744">
        <dgm:presLayoutVars>
          <dgm:chMax val="0"/>
          <dgm:chPref val="0"/>
          <dgm:bulletEnabled val="1"/>
        </dgm:presLayoutVars>
      </dgm:prSet>
      <dgm:spPr/>
    </dgm:pt>
    <dgm:pt modelId="{3A4559C5-6595-4CF9-BC15-74300AF90A35}" type="pres">
      <dgm:prSet presAssocID="{0DCDD5FA-E9C6-4A77-AEAD-07615A7B872A}" presName="parTxOnlySpace" presStyleCnt="0"/>
      <dgm:spPr/>
    </dgm:pt>
    <dgm:pt modelId="{8B15C7B9-3663-4AB0-8BDA-C6B05036899A}" type="pres">
      <dgm:prSet presAssocID="{40E881BD-2988-4CD7-A2DB-872C022C6F7C}" presName="parTxOnly" presStyleLbl="node1" presStyleIdx="4" presStyleCnt="7" custScaleX="145645" custScaleY="127836" custLinFactX="112507" custLinFactNeighborX="200000" custLinFactNeighborY="2530">
        <dgm:presLayoutVars>
          <dgm:chMax val="0"/>
          <dgm:chPref val="0"/>
          <dgm:bulletEnabled val="1"/>
        </dgm:presLayoutVars>
      </dgm:prSet>
      <dgm:spPr/>
    </dgm:pt>
    <dgm:pt modelId="{861B93BA-1925-44B5-8050-EBEED8820B40}" type="pres">
      <dgm:prSet presAssocID="{207AAA22-6FF2-4745-951F-8D0AFDCE8C28}" presName="parTxOnlySpace" presStyleCnt="0"/>
      <dgm:spPr/>
    </dgm:pt>
    <dgm:pt modelId="{DD650725-D031-4F0D-A924-47F8C66A8977}" type="pres">
      <dgm:prSet presAssocID="{E1E5F0CA-1808-4890-B74B-65C91CE003F6}" presName="parTxOnly" presStyleLbl="node1" presStyleIdx="5" presStyleCnt="7" custScaleX="140597" custScaleY="128774" custLinFactX="-111591" custLinFactNeighborX="-200000" custLinFactNeighborY="2061">
        <dgm:presLayoutVars>
          <dgm:chMax val="0"/>
          <dgm:chPref val="0"/>
          <dgm:bulletEnabled val="1"/>
        </dgm:presLayoutVars>
      </dgm:prSet>
      <dgm:spPr/>
    </dgm:pt>
    <dgm:pt modelId="{1BE074C7-D35B-4AC2-A8FD-A91B3E2C3D07}" type="pres">
      <dgm:prSet presAssocID="{A4782013-79A9-4C36-A498-ECFE29D75B08}" presName="parTxOnlySpace" presStyleCnt="0"/>
      <dgm:spPr/>
    </dgm:pt>
    <dgm:pt modelId="{E12D4F35-23B3-4841-8E7C-8E47327500C8}" type="pres">
      <dgm:prSet presAssocID="{3DF8FE44-660D-4DFB-99B6-FAC615556711}" presName="parTxOnly" presStyleLbl="node1" presStyleIdx="6" presStyleCnt="7" custScaleX="137405" custScaleY="120608">
        <dgm:presLayoutVars>
          <dgm:chMax val="0"/>
          <dgm:chPref val="0"/>
          <dgm:bulletEnabled val="1"/>
        </dgm:presLayoutVars>
      </dgm:prSet>
      <dgm:spPr/>
    </dgm:pt>
  </dgm:ptLst>
  <dgm:cxnLst>
    <dgm:cxn modelId="{D53E030C-7131-4333-9989-BC029144BE49}" type="presOf" srcId="{6F3B828F-A596-44D7-9F77-91EA9417826D}" destId="{C829CBEA-3EA1-42EE-B134-E29885CF1AC4}" srcOrd="0" destOrd="0" presId="urn:microsoft.com/office/officeart/2005/8/layout/chevron1"/>
    <dgm:cxn modelId="{0F384F1A-06BD-46E8-8368-6F359B856910}" srcId="{0C847F88-2F75-4373-8736-A9C3A2026EF1}" destId="{5B5FE4BB-5460-4216-9BED-A176D54FE9D7}" srcOrd="3" destOrd="0" parTransId="{429E07B0-5365-4C33-AF34-7B7718143881}" sibTransId="{0DCDD5FA-E9C6-4A77-AEAD-07615A7B872A}"/>
    <dgm:cxn modelId="{85FE8A39-0A19-44AD-A978-FE5457FA47CA}" srcId="{0C847F88-2F75-4373-8736-A9C3A2026EF1}" destId="{6F3B828F-A596-44D7-9F77-91EA9417826D}" srcOrd="2" destOrd="0" parTransId="{473E97CF-D28C-432C-8C0C-449893A93DF5}" sibTransId="{BC0C67AF-55D0-445E-814A-0BA6F0119905}"/>
    <dgm:cxn modelId="{039ED368-27D6-4C36-A443-6A3555CD9A49}" type="presOf" srcId="{0C847F88-2F75-4373-8736-A9C3A2026EF1}" destId="{46FA1E80-5349-41E7-ACB4-565CC003EAF6}" srcOrd="0" destOrd="0" presId="urn:microsoft.com/office/officeart/2005/8/layout/chevron1"/>
    <dgm:cxn modelId="{2D08FD52-274E-46EE-A85D-6C1B118C330B}" type="presOf" srcId="{40E881BD-2988-4CD7-A2DB-872C022C6F7C}" destId="{8B15C7B9-3663-4AB0-8BDA-C6B05036899A}" srcOrd="0" destOrd="0" presId="urn:microsoft.com/office/officeart/2005/8/layout/chevron1"/>
    <dgm:cxn modelId="{59E6F477-95D1-4A32-85D6-3EAF0ED9A8D3}" type="presOf" srcId="{5B5FE4BB-5460-4216-9BED-A176D54FE9D7}" destId="{8F57B634-61E8-4416-919D-F0B836C10BB3}" srcOrd="0" destOrd="0" presId="urn:microsoft.com/office/officeart/2005/8/layout/chevron1"/>
    <dgm:cxn modelId="{3C783388-F5D5-49FB-A69C-C2DB2A4AC120}" srcId="{0C847F88-2F75-4373-8736-A9C3A2026EF1}" destId="{E1E5F0CA-1808-4890-B74B-65C91CE003F6}" srcOrd="5" destOrd="0" parTransId="{BEEA1C62-9C19-47C4-92E5-D53875172277}" sibTransId="{A4782013-79A9-4C36-A498-ECFE29D75B08}"/>
    <dgm:cxn modelId="{0D38DAB1-DC29-4654-BF87-F7BBCB377C31}" srcId="{0C847F88-2F75-4373-8736-A9C3A2026EF1}" destId="{FB9256F6-D345-4A84-83B5-40500FC3183C}" srcOrd="1" destOrd="0" parTransId="{6EA1A4B7-6A9C-410A-A853-B61C389C308A}" sibTransId="{951131A7-8A5F-49C7-B814-0AD16750BA6D}"/>
    <dgm:cxn modelId="{63EB9AD4-F989-40E0-A70E-D6DA864C3368}" srcId="{0C847F88-2F75-4373-8736-A9C3A2026EF1}" destId="{3DF8FE44-660D-4DFB-99B6-FAC615556711}" srcOrd="6" destOrd="0" parTransId="{3731C9E2-AC3D-44BC-99DF-B42B825D8283}" sibTransId="{6A9EA07F-157E-4441-B2B4-4998A73F726C}"/>
    <dgm:cxn modelId="{728232DC-EE62-456F-8810-B12919A38C3A}" srcId="{0C847F88-2F75-4373-8736-A9C3A2026EF1}" destId="{40E881BD-2988-4CD7-A2DB-872C022C6F7C}" srcOrd="4" destOrd="0" parTransId="{2CDE4E06-88E7-4E0A-85C6-ECFA470EA24D}" sibTransId="{207AAA22-6FF2-4745-951F-8D0AFDCE8C28}"/>
    <dgm:cxn modelId="{BCC1C1DE-7AE7-4961-A07C-029384F14570}" type="presOf" srcId="{FB9256F6-D345-4A84-83B5-40500FC3183C}" destId="{4644B1D5-CE6D-428A-8909-E7361950FFBB}" srcOrd="0" destOrd="0" presId="urn:microsoft.com/office/officeart/2005/8/layout/chevron1"/>
    <dgm:cxn modelId="{7EB2E5F1-A49E-43CF-B89F-B9D1D0403DC0}" type="presOf" srcId="{3DF8FE44-660D-4DFB-99B6-FAC615556711}" destId="{E12D4F35-23B3-4841-8E7C-8E47327500C8}" srcOrd="0" destOrd="0" presId="urn:microsoft.com/office/officeart/2005/8/layout/chevron1"/>
    <dgm:cxn modelId="{03A9F0F1-4278-49F1-87D6-31BBBB033E8A}" type="presOf" srcId="{FB74BBF3-B165-4CE1-931F-843C2CB3C340}" destId="{47C6816D-FE1A-411A-B967-93A4F8DCC693}" srcOrd="0" destOrd="0" presId="urn:microsoft.com/office/officeart/2005/8/layout/chevron1"/>
    <dgm:cxn modelId="{A5E995F7-FEEF-4258-AA06-F8769F8183ED}" type="presOf" srcId="{E1E5F0CA-1808-4890-B74B-65C91CE003F6}" destId="{DD650725-D031-4F0D-A924-47F8C66A8977}" srcOrd="0" destOrd="0" presId="urn:microsoft.com/office/officeart/2005/8/layout/chevron1"/>
    <dgm:cxn modelId="{4EC06DFB-5675-494C-AA93-A052E45B1D9D}" srcId="{0C847F88-2F75-4373-8736-A9C3A2026EF1}" destId="{FB74BBF3-B165-4CE1-931F-843C2CB3C340}" srcOrd="0" destOrd="0" parTransId="{D4AE1911-CD5A-4E66-853F-CBDE692407F3}" sibTransId="{936810CB-B781-49E9-A50B-96DF42550C00}"/>
    <dgm:cxn modelId="{124C00BE-8C76-40D2-B35B-03C4CBEB8486}" type="presParOf" srcId="{46FA1E80-5349-41E7-ACB4-565CC003EAF6}" destId="{47C6816D-FE1A-411A-B967-93A4F8DCC693}" srcOrd="0" destOrd="0" presId="urn:microsoft.com/office/officeart/2005/8/layout/chevron1"/>
    <dgm:cxn modelId="{C8747AB6-4802-4FA0-BEEA-1BA749301365}" type="presParOf" srcId="{46FA1E80-5349-41E7-ACB4-565CC003EAF6}" destId="{EAC4465E-8350-4FE1-87B8-2C8EAB27F307}" srcOrd="1" destOrd="0" presId="urn:microsoft.com/office/officeart/2005/8/layout/chevron1"/>
    <dgm:cxn modelId="{8D20E87B-ED64-447E-9100-9DF706DFA12A}" type="presParOf" srcId="{46FA1E80-5349-41E7-ACB4-565CC003EAF6}" destId="{4644B1D5-CE6D-428A-8909-E7361950FFBB}" srcOrd="2" destOrd="0" presId="urn:microsoft.com/office/officeart/2005/8/layout/chevron1"/>
    <dgm:cxn modelId="{8FBE80A2-49A5-4B49-A2FC-A5FC7FA2D3ED}" type="presParOf" srcId="{46FA1E80-5349-41E7-ACB4-565CC003EAF6}" destId="{AD826656-A3FF-4038-A527-C948AB647AE5}" srcOrd="3" destOrd="0" presId="urn:microsoft.com/office/officeart/2005/8/layout/chevron1"/>
    <dgm:cxn modelId="{F9965AE5-3D0F-458E-81EE-20D8C7DD03E8}" type="presParOf" srcId="{46FA1E80-5349-41E7-ACB4-565CC003EAF6}" destId="{C829CBEA-3EA1-42EE-B134-E29885CF1AC4}" srcOrd="4" destOrd="0" presId="urn:microsoft.com/office/officeart/2005/8/layout/chevron1"/>
    <dgm:cxn modelId="{713A7ABB-72B4-4A4F-9C08-CD4A38ADDE6B}" type="presParOf" srcId="{46FA1E80-5349-41E7-ACB4-565CC003EAF6}" destId="{8DB835C4-3B7B-4014-BBA7-C96E54782CF1}" srcOrd="5" destOrd="0" presId="urn:microsoft.com/office/officeart/2005/8/layout/chevron1"/>
    <dgm:cxn modelId="{29310059-0CB8-4AE4-BA2E-A07D5935D754}" type="presParOf" srcId="{46FA1E80-5349-41E7-ACB4-565CC003EAF6}" destId="{8F57B634-61E8-4416-919D-F0B836C10BB3}" srcOrd="6" destOrd="0" presId="urn:microsoft.com/office/officeart/2005/8/layout/chevron1"/>
    <dgm:cxn modelId="{4A8D3E8B-26F8-40FE-A973-BF4F00753E64}" type="presParOf" srcId="{46FA1E80-5349-41E7-ACB4-565CC003EAF6}" destId="{3A4559C5-6595-4CF9-BC15-74300AF90A35}" srcOrd="7" destOrd="0" presId="urn:microsoft.com/office/officeart/2005/8/layout/chevron1"/>
    <dgm:cxn modelId="{E1747B3E-AC1A-4429-B5AE-CCA99708146F}" type="presParOf" srcId="{46FA1E80-5349-41E7-ACB4-565CC003EAF6}" destId="{8B15C7B9-3663-4AB0-8BDA-C6B05036899A}" srcOrd="8" destOrd="0" presId="urn:microsoft.com/office/officeart/2005/8/layout/chevron1"/>
    <dgm:cxn modelId="{FA08B121-FA31-4B39-9389-C8D7C51F27FD}" type="presParOf" srcId="{46FA1E80-5349-41E7-ACB4-565CC003EAF6}" destId="{861B93BA-1925-44B5-8050-EBEED8820B40}" srcOrd="9" destOrd="0" presId="urn:microsoft.com/office/officeart/2005/8/layout/chevron1"/>
    <dgm:cxn modelId="{00ECDDA8-8C38-4A2A-A781-57A217D5A6CF}" type="presParOf" srcId="{46FA1E80-5349-41E7-ACB4-565CC003EAF6}" destId="{DD650725-D031-4F0D-A924-47F8C66A8977}" srcOrd="10" destOrd="0" presId="urn:microsoft.com/office/officeart/2005/8/layout/chevron1"/>
    <dgm:cxn modelId="{AC8016BB-2BAF-4B1D-A961-A7BA84D35A2A}" type="presParOf" srcId="{46FA1E80-5349-41E7-ACB4-565CC003EAF6}" destId="{1BE074C7-D35B-4AC2-A8FD-A91B3E2C3D07}" srcOrd="11" destOrd="0" presId="urn:microsoft.com/office/officeart/2005/8/layout/chevron1"/>
    <dgm:cxn modelId="{2B182C2F-A919-46EA-8E1C-18823BC6737D}" type="presParOf" srcId="{46FA1E80-5349-41E7-ACB4-565CC003EAF6}" destId="{E12D4F35-23B3-4841-8E7C-8E47327500C8}"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C847F88-2F75-4373-8736-A9C3A2026EF1}" type="doc">
      <dgm:prSet loTypeId="urn:microsoft.com/office/officeart/2005/8/layout/chevron1" loCatId="process" qsTypeId="urn:microsoft.com/office/officeart/2005/8/quickstyle/simple1" qsCatId="simple" csTypeId="urn:microsoft.com/office/officeart/2005/8/colors/accent2_2" csCatId="accent2" phldr="1"/>
      <dgm:spPr/>
    </dgm:pt>
    <dgm:pt modelId="{FB74BBF3-B165-4CE1-931F-843C2CB3C340}">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Problématique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D4AE1911-CD5A-4E66-853F-CBDE692407F3}" type="parTrans" cxnId="{4EC06DFB-5675-494C-AA93-A052E45B1D9D}">
      <dgm:prSet/>
      <dgm:spPr/>
      <dgm:t>
        <a:bodyPr/>
        <a:lstStyle/>
        <a:p>
          <a:endParaRPr lang="en-US"/>
        </a:p>
      </dgm:t>
    </dgm:pt>
    <dgm:pt modelId="{936810CB-B781-49E9-A50B-96DF42550C00}" type="sibTrans" cxnId="{4EC06DFB-5675-494C-AA93-A052E45B1D9D}">
      <dgm:prSet/>
      <dgm:spPr/>
      <dgm:t>
        <a:bodyPr/>
        <a:lstStyle/>
        <a:p>
          <a:endParaRPr lang="en-US"/>
        </a:p>
      </dgm:t>
    </dgm:pt>
    <dgm:pt modelId="{FB9256F6-D345-4A84-83B5-40500FC3183C}">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Base de données </a:t>
          </a:r>
        </a:p>
      </dgm:t>
    </dgm:pt>
    <dgm:pt modelId="{6EA1A4B7-6A9C-410A-A853-B61C389C308A}" type="parTrans" cxnId="{0D38DAB1-DC29-4654-BF87-F7BBCB377C31}">
      <dgm:prSet/>
      <dgm:spPr/>
      <dgm:t>
        <a:bodyPr/>
        <a:lstStyle/>
        <a:p>
          <a:endParaRPr lang="en-US"/>
        </a:p>
      </dgm:t>
    </dgm:pt>
    <dgm:pt modelId="{951131A7-8A5F-49C7-B814-0AD16750BA6D}" type="sibTrans" cxnId="{0D38DAB1-DC29-4654-BF87-F7BBCB377C31}">
      <dgm:prSet/>
      <dgm:spPr/>
      <dgm:t>
        <a:bodyPr/>
        <a:lstStyle/>
        <a:p>
          <a:endParaRPr lang="en-US"/>
        </a:p>
      </dgm:t>
    </dgm:pt>
    <dgm:pt modelId="{6F3B828F-A596-44D7-9F77-91EA9417826D}">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Préparation des données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73E97CF-D28C-432C-8C0C-449893A93DF5}" type="parTrans" cxnId="{85FE8A39-0A19-44AD-A978-FE5457FA47CA}">
      <dgm:prSet/>
      <dgm:spPr/>
      <dgm:t>
        <a:bodyPr/>
        <a:lstStyle/>
        <a:p>
          <a:endParaRPr lang="en-US"/>
        </a:p>
      </dgm:t>
    </dgm:pt>
    <dgm:pt modelId="{BC0C67AF-55D0-445E-814A-0BA6F0119905}" type="sibTrans" cxnId="{85FE8A39-0A19-44AD-A978-FE5457FA47CA}">
      <dgm:prSet/>
      <dgm:spPr/>
      <dgm:t>
        <a:bodyPr/>
        <a:lstStyle/>
        <a:p>
          <a:endParaRPr lang="en-US"/>
        </a:p>
      </dgm:t>
    </dgm:pt>
    <dgm:pt modelId="{5B5FE4BB-5460-4216-9BED-A176D54FE9D7}">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29E07B0-5365-4C33-AF34-7B7718143881}" type="parTrans" cxnId="{0F384F1A-06BD-46E8-8368-6F359B856910}">
      <dgm:prSet/>
      <dgm:spPr/>
      <dgm:t>
        <a:bodyPr/>
        <a:lstStyle/>
        <a:p>
          <a:endParaRPr lang="en-US"/>
        </a:p>
      </dgm:t>
    </dgm:pt>
    <dgm:pt modelId="{0DCDD5FA-E9C6-4A77-AEAD-07615A7B872A}" type="sibTrans" cxnId="{0F384F1A-06BD-46E8-8368-6F359B856910}">
      <dgm:prSet/>
      <dgm:spPr/>
      <dgm:t>
        <a:bodyPr/>
        <a:lstStyle/>
        <a:p>
          <a:endParaRPr lang="en-US"/>
        </a:p>
      </dgm:t>
    </dgm:pt>
    <dgm:pt modelId="{40E881BD-2988-4CD7-A2DB-872C022C6F7C}">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2CDE4E06-88E7-4E0A-85C6-ECFA470EA24D}" type="parTrans" cxnId="{728232DC-EE62-456F-8810-B12919A38C3A}">
      <dgm:prSet/>
      <dgm:spPr/>
      <dgm:t>
        <a:bodyPr/>
        <a:lstStyle/>
        <a:p>
          <a:endParaRPr lang="en-US"/>
        </a:p>
      </dgm:t>
    </dgm:pt>
    <dgm:pt modelId="{207AAA22-6FF2-4745-951F-8D0AFDCE8C28}" type="sibTrans" cxnId="{728232DC-EE62-456F-8810-B12919A38C3A}">
      <dgm:prSet/>
      <dgm:spPr/>
      <dgm:t>
        <a:bodyPr/>
        <a:lstStyle/>
        <a:p>
          <a:endParaRPr lang="en-US"/>
        </a:p>
      </dgm:t>
    </dgm:pt>
    <dgm:pt modelId="{3DF8FE44-660D-4DFB-99B6-FAC615556711}">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Déploiement du code avec </a:t>
          </a:r>
          <a:r>
            <a:rPr lang="fr-FR" sz="1600" b="1" dirty="0" err="1">
              <a:solidFill>
                <a:schemeClr val="bg1"/>
              </a:solidFill>
              <a:latin typeface="Times New Roman" panose="02020603050405020304" pitchFamily="18" charset="0"/>
              <a:cs typeface="Times New Roman" panose="02020603050405020304" pitchFamily="18" charset="0"/>
            </a:rPr>
            <a:t>Streamlit</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3731C9E2-AC3D-44BC-99DF-B42B825D8283}" type="parTrans" cxnId="{63EB9AD4-F989-40E0-A70E-D6DA864C3368}">
      <dgm:prSet/>
      <dgm:spPr/>
      <dgm:t>
        <a:bodyPr/>
        <a:lstStyle/>
        <a:p>
          <a:endParaRPr lang="fr-FR"/>
        </a:p>
      </dgm:t>
    </dgm:pt>
    <dgm:pt modelId="{6A9EA07F-157E-4441-B2B4-4998A73F726C}" type="sibTrans" cxnId="{63EB9AD4-F989-40E0-A70E-D6DA864C3368}">
      <dgm:prSet/>
      <dgm:spPr/>
      <dgm:t>
        <a:bodyPr/>
        <a:lstStyle/>
        <a:p>
          <a:endParaRPr lang="fr-FR"/>
        </a:p>
      </dgm:t>
    </dgm:pt>
    <dgm:pt modelId="{E1E5F0CA-1808-4890-B74B-65C91CE003F6}">
      <dgm:prSet custT="1"/>
      <dgm:spPr>
        <a:solidFill>
          <a:srgbClr val="00B0F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BEEA1C62-9C19-47C4-92E5-D53875172277}" type="parTrans" cxnId="{3C783388-F5D5-49FB-A69C-C2DB2A4AC120}">
      <dgm:prSet/>
      <dgm:spPr/>
      <dgm:t>
        <a:bodyPr/>
        <a:lstStyle/>
        <a:p>
          <a:endParaRPr lang="fr-FR"/>
        </a:p>
      </dgm:t>
    </dgm:pt>
    <dgm:pt modelId="{A4782013-79A9-4C36-A498-ECFE29D75B08}" type="sibTrans" cxnId="{3C783388-F5D5-49FB-A69C-C2DB2A4AC120}">
      <dgm:prSet/>
      <dgm:spPr/>
      <dgm:t>
        <a:bodyPr/>
        <a:lstStyle/>
        <a:p>
          <a:endParaRPr lang="fr-FR"/>
        </a:p>
      </dgm:t>
    </dgm:pt>
    <dgm:pt modelId="{46FA1E80-5349-41E7-ACB4-565CC003EAF6}" type="pres">
      <dgm:prSet presAssocID="{0C847F88-2F75-4373-8736-A9C3A2026EF1}" presName="Name0" presStyleCnt="0">
        <dgm:presLayoutVars>
          <dgm:dir/>
          <dgm:animLvl val="lvl"/>
          <dgm:resizeHandles val="exact"/>
        </dgm:presLayoutVars>
      </dgm:prSet>
      <dgm:spPr/>
    </dgm:pt>
    <dgm:pt modelId="{47C6816D-FE1A-411A-B967-93A4F8DCC693}" type="pres">
      <dgm:prSet presAssocID="{FB74BBF3-B165-4CE1-931F-843C2CB3C340}" presName="parTxOnly" presStyleLbl="node1" presStyleIdx="0" presStyleCnt="7" custScaleX="111122" custScaleY="121578">
        <dgm:presLayoutVars>
          <dgm:chMax val="0"/>
          <dgm:chPref val="0"/>
          <dgm:bulletEnabled val="1"/>
        </dgm:presLayoutVars>
      </dgm:prSet>
      <dgm:spPr/>
    </dgm:pt>
    <dgm:pt modelId="{EAC4465E-8350-4FE1-87B8-2C8EAB27F307}" type="pres">
      <dgm:prSet presAssocID="{936810CB-B781-49E9-A50B-96DF42550C00}" presName="parTxOnlySpace" presStyleCnt="0"/>
      <dgm:spPr/>
    </dgm:pt>
    <dgm:pt modelId="{4644B1D5-CE6D-428A-8909-E7361950FFBB}" type="pres">
      <dgm:prSet presAssocID="{FB9256F6-D345-4A84-83B5-40500FC3183C}" presName="parTxOnly" presStyleLbl="node1" presStyleIdx="1" presStyleCnt="7" custScaleX="127468" custScaleY="125901" custLinFactNeighborY="1805">
        <dgm:presLayoutVars>
          <dgm:chMax val="0"/>
          <dgm:chPref val="0"/>
          <dgm:bulletEnabled val="1"/>
        </dgm:presLayoutVars>
      </dgm:prSet>
      <dgm:spPr/>
    </dgm:pt>
    <dgm:pt modelId="{AD826656-A3FF-4038-A527-C948AB647AE5}" type="pres">
      <dgm:prSet presAssocID="{951131A7-8A5F-49C7-B814-0AD16750BA6D}" presName="parTxOnlySpace" presStyleCnt="0"/>
      <dgm:spPr/>
    </dgm:pt>
    <dgm:pt modelId="{C829CBEA-3EA1-42EE-B134-E29885CF1AC4}" type="pres">
      <dgm:prSet presAssocID="{6F3B828F-A596-44D7-9F77-91EA9417826D}" presName="parTxOnly" presStyleLbl="node1" presStyleIdx="2" presStyleCnt="7" custScaleX="139422" custScaleY="137236">
        <dgm:presLayoutVars>
          <dgm:chMax val="0"/>
          <dgm:chPref val="0"/>
          <dgm:bulletEnabled val="1"/>
        </dgm:presLayoutVars>
      </dgm:prSet>
      <dgm:spPr/>
    </dgm:pt>
    <dgm:pt modelId="{8DB835C4-3B7B-4014-BBA7-C96E54782CF1}" type="pres">
      <dgm:prSet presAssocID="{BC0C67AF-55D0-445E-814A-0BA6F0119905}" presName="parTxOnlySpace" presStyleCnt="0"/>
      <dgm:spPr/>
    </dgm:pt>
    <dgm:pt modelId="{8F57B634-61E8-4416-919D-F0B836C10BB3}" type="pres">
      <dgm:prSet presAssocID="{5B5FE4BB-5460-4216-9BED-A176D54FE9D7}" presName="parTxOnly" presStyleLbl="node1" presStyleIdx="3" presStyleCnt="7" custScaleX="154020" custScaleY="150744">
        <dgm:presLayoutVars>
          <dgm:chMax val="0"/>
          <dgm:chPref val="0"/>
          <dgm:bulletEnabled val="1"/>
        </dgm:presLayoutVars>
      </dgm:prSet>
      <dgm:spPr/>
    </dgm:pt>
    <dgm:pt modelId="{3A4559C5-6595-4CF9-BC15-74300AF90A35}" type="pres">
      <dgm:prSet presAssocID="{0DCDD5FA-E9C6-4A77-AEAD-07615A7B872A}" presName="parTxOnlySpace" presStyleCnt="0"/>
      <dgm:spPr/>
    </dgm:pt>
    <dgm:pt modelId="{8B15C7B9-3663-4AB0-8BDA-C6B05036899A}" type="pres">
      <dgm:prSet presAssocID="{40E881BD-2988-4CD7-A2DB-872C022C6F7C}" presName="parTxOnly" presStyleLbl="node1" presStyleIdx="4" presStyleCnt="7" custScaleX="145645" custScaleY="127836" custLinFactX="112507" custLinFactNeighborX="200000" custLinFactNeighborY="2530">
        <dgm:presLayoutVars>
          <dgm:chMax val="0"/>
          <dgm:chPref val="0"/>
          <dgm:bulletEnabled val="1"/>
        </dgm:presLayoutVars>
      </dgm:prSet>
      <dgm:spPr/>
    </dgm:pt>
    <dgm:pt modelId="{861B93BA-1925-44B5-8050-EBEED8820B40}" type="pres">
      <dgm:prSet presAssocID="{207AAA22-6FF2-4745-951F-8D0AFDCE8C28}" presName="parTxOnlySpace" presStyleCnt="0"/>
      <dgm:spPr/>
    </dgm:pt>
    <dgm:pt modelId="{DD650725-D031-4F0D-A924-47F8C66A8977}" type="pres">
      <dgm:prSet presAssocID="{E1E5F0CA-1808-4890-B74B-65C91CE003F6}" presName="parTxOnly" presStyleLbl="node1" presStyleIdx="5" presStyleCnt="7" custScaleX="140597" custScaleY="128774" custLinFactX="-111591" custLinFactNeighborX="-200000" custLinFactNeighborY="2061">
        <dgm:presLayoutVars>
          <dgm:chMax val="0"/>
          <dgm:chPref val="0"/>
          <dgm:bulletEnabled val="1"/>
        </dgm:presLayoutVars>
      </dgm:prSet>
      <dgm:spPr/>
    </dgm:pt>
    <dgm:pt modelId="{1BE074C7-D35B-4AC2-A8FD-A91B3E2C3D07}" type="pres">
      <dgm:prSet presAssocID="{A4782013-79A9-4C36-A498-ECFE29D75B08}" presName="parTxOnlySpace" presStyleCnt="0"/>
      <dgm:spPr/>
    </dgm:pt>
    <dgm:pt modelId="{E12D4F35-23B3-4841-8E7C-8E47327500C8}" type="pres">
      <dgm:prSet presAssocID="{3DF8FE44-660D-4DFB-99B6-FAC615556711}" presName="parTxOnly" presStyleLbl="node1" presStyleIdx="6" presStyleCnt="7" custScaleX="137405" custScaleY="120608">
        <dgm:presLayoutVars>
          <dgm:chMax val="0"/>
          <dgm:chPref val="0"/>
          <dgm:bulletEnabled val="1"/>
        </dgm:presLayoutVars>
      </dgm:prSet>
      <dgm:spPr/>
    </dgm:pt>
  </dgm:ptLst>
  <dgm:cxnLst>
    <dgm:cxn modelId="{B17E1D13-D374-4D9E-90C6-1C8FA68BA276}" type="presOf" srcId="{5B5FE4BB-5460-4216-9BED-A176D54FE9D7}" destId="{8F57B634-61E8-4416-919D-F0B836C10BB3}" srcOrd="0" destOrd="0" presId="urn:microsoft.com/office/officeart/2005/8/layout/chevron1"/>
    <dgm:cxn modelId="{2CA75818-1587-44AC-98AE-3E0D93802F2D}" type="presOf" srcId="{FB9256F6-D345-4A84-83B5-40500FC3183C}" destId="{4644B1D5-CE6D-428A-8909-E7361950FFBB}" srcOrd="0" destOrd="0" presId="urn:microsoft.com/office/officeart/2005/8/layout/chevron1"/>
    <dgm:cxn modelId="{0F384F1A-06BD-46E8-8368-6F359B856910}" srcId="{0C847F88-2F75-4373-8736-A9C3A2026EF1}" destId="{5B5FE4BB-5460-4216-9BED-A176D54FE9D7}" srcOrd="3" destOrd="0" parTransId="{429E07B0-5365-4C33-AF34-7B7718143881}" sibTransId="{0DCDD5FA-E9C6-4A77-AEAD-07615A7B872A}"/>
    <dgm:cxn modelId="{723EA829-18E9-481E-812B-14028CC850E4}" type="presOf" srcId="{3DF8FE44-660D-4DFB-99B6-FAC615556711}" destId="{E12D4F35-23B3-4841-8E7C-8E47327500C8}" srcOrd="0" destOrd="0" presId="urn:microsoft.com/office/officeart/2005/8/layout/chevron1"/>
    <dgm:cxn modelId="{85FE8A39-0A19-44AD-A978-FE5457FA47CA}" srcId="{0C847F88-2F75-4373-8736-A9C3A2026EF1}" destId="{6F3B828F-A596-44D7-9F77-91EA9417826D}" srcOrd="2" destOrd="0" parTransId="{473E97CF-D28C-432C-8C0C-449893A93DF5}" sibTransId="{BC0C67AF-55D0-445E-814A-0BA6F0119905}"/>
    <dgm:cxn modelId="{2496FB4A-745F-4873-9365-8663666FFCE5}" type="presOf" srcId="{6F3B828F-A596-44D7-9F77-91EA9417826D}" destId="{C829CBEA-3EA1-42EE-B134-E29885CF1AC4}" srcOrd="0" destOrd="0" presId="urn:microsoft.com/office/officeart/2005/8/layout/chevron1"/>
    <dgm:cxn modelId="{BD28907F-14FB-4BE5-BFE0-5C6A1D056DC7}" type="presOf" srcId="{FB74BBF3-B165-4CE1-931F-843C2CB3C340}" destId="{47C6816D-FE1A-411A-B967-93A4F8DCC693}" srcOrd="0" destOrd="0" presId="urn:microsoft.com/office/officeart/2005/8/layout/chevron1"/>
    <dgm:cxn modelId="{3C783388-F5D5-49FB-A69C-C2DB2A4AC120}" srcId="{0C847F88-2F75-4373-8736-A9C3A2026EF1}" destId="{E1E5F0CA-1808-4890-B74B-65C91CE003F6}" srcOrd="5" destOrd="0" parTransId="{BEEA1C62-9C19-47C4-92E5-D53875172277}" sibTransId="{A4782013-79A9-4C36-A498-ECFE29D75B08}"/>
    <dgm:cxn modelId="{D208ED9D-BDEE-45CD-B006-0B03233132FB}" type="presOf" srcId="{40E881BD-2988-4CD7-A2DB-872C022C6F7C}" destId="{8B15C7B9-3663-4AB0-8BDA-C6B05036899A}" srcOrd="0" destOrd="0" presId="urn:microsoft.com/office/officeart/2005/8/layout/chevron1"/>
    <dgm:cxn modelId="{0D38DAB1-DC29-4654-BF87-F7BBCB377C31}" srcId="{0C847F88-2F75-4373-8736-A9C3A2026EF1}" destId="{FB9256F6-D345-4A84-83B5-40500FC3183C}" srcOrd="1" destOrd="0" parTransId="{6EA1A4B7-6A9C-410A-A853-B61C389C308A}" sibTransId="{951131A7-8A5F-49C7-B814-0AD16750BA6D}"/>
    <dgm:cxn modelId="{63EB9AD4-F989-40E0-A70E-D6DA864C3368}" srcId="{0C847F88-2F75-4373-8736-A9C3A2026EF1}" destId="{3DF8FE44-660D-4DFB-99B6-FAC615556711}" srcOrd="6" destOrd="0" parTransId="{3731C9E2-AC3D-44BC-99DF-B42B825D8283}" sibTransId="{6A9EA07F-157E-4441-B2B4-4998A73F726C}"/>
    <dgm:cxn modelId="{728232DC-EE62-456F-8810-B12919A38C3A}" srcId="{0C847F88-2F75-4373-8736-A9C3A2026EF1}" destId="{40E881BD-2988-4CD7-A2DB-872C022C6F7C}" srcOrd="4" destOrd="0" parTransId="{2CDE4E06-88E7-4E0A-85C6-ECFA470EA24D}" sibTransId="{207AAA22-6FF2-4745-951F-8D0AFDCE8C28}"/>
    <dgm:cxn modelId="{FE4273E3-BBE6-42E2-BD54-C62C82670283}" type="presOf" srcId="{E1E5F0CA-1808-4890-B74B-65C91CE003F6}" destId="{DD650725-D031-4F0D-A924-47F8C66A8977}" srcOrd="0" destOrd="0" presId="urn:microsoft.com/office/officeart/2005/8/layout/chevron1"/>
    <dgm:cxn modelId="{BE4701FB-DB2F-40D9-A931-709A487C0FDD}" type="presOf" srcId="{0C847F88-2F75-4373-8736-A9C3A2026EF1}" destId="{46FA1E80-5349-41E7-ACB4-565CC003EAF6}" srcOrd="0" destOrd="0" presId="urn:microsoft.com/office/officeart/2005/8/layout/chevron1"/>
    <dgm:cxn modelId="{4EC06DFB-5675-494C-AA93-A052E45B1D9D}" srcId="{0C847F88-2F75-4373-8736-A9C3A2026EF1}" destId="{FB74BBF3-B165-4CE1-931F-843C2CB3C340}" srcOrd="0" destOrd="0" parTransId="{D4AE1911-CD5A-4E66-853F-CBDE692407F3}" sibTransId="{936810CB-B781-49E9-A50B-96DF42550C00}"/>
    <dgm:cxn modelId="{01A4AB35-4CF3-4905-BC57-7CDB901FD86C}" type="presParOf" srcId="{46FA1E80-5349-41E7-ACB4-565CC003EAF6}" destId="{47C6816D-FE1A-411A-B967-93A4F8DCC693}" srcOrd="0" destOrd="0" presId="urn:microsoft.com/office/officeart/2005/8/layout/chevron1"/>
    <dgm:cxn modelId="{20B1EBEF-E8F8-4916-B42C-3CEE5E6421D3}" type="presParOf" srcId="{46FA1E80-5349-41E7-ACB4-565CC003EAF6}" destId="{EAC4465E-8350-4FE1-87B8-2C8EAB27F307}" srcOrd="1" destOrd="0" presId="urn:microsoft.com/office/officeart/2005/8/layout/chevron1"/>
    <dgm:cxn modelId="{81E06421-2EED-4250-9235-9E157B9F12E3}" type="presParOf" srcId="{46FA1E80-5349-41E7-ACB4-565CC003EAF6}" destId="{4644B1D5-CE6D-428A-8909-E7361950FFBB}" srcOrd="2" destOrd="0" presId="urn:microsoft.com/office/officeart/2005/8/layout/chevron1"/>
    <dgm:cxn modelId="{55D62E59-945D-4CB0-9302-1DA298D8A3E5}" type="presParOf" srcId="{46FA1E80-5349-41E7-ACB4-565CC003EAF6}" destId="{AD826656-A3FF-4038-A527-C948AB647AE5}" srcOrd="3" destOrd="0" presId="urn:microsoft.com/office/officeart/2005/8/layout/chevron1"/>
    <dgm:cxn modelId="{52471815-302C-42B0-830B-9667E6B838DF}" type="presParOf" srcId="{46FA1E80-5349-41E7-ACB4-565CC003EAF6}" destId="{C829CBEA-3EA1-42EE-B134-E29885CF1AC4}" srcOrd="4" destOrd="0" presId="urn:microsoft.com/office/officeart/2005/8/layout/chevron1"/>
    <dgm:cxn modelId="{5448405C-DBFC-49E7-98DF-C5BC1003E45F}" type="presParOf" srcId="{46FA1E80-5349-41E7-ACB4-565CC003EAF6}" destId="{8DB835C4-3B7B-4014-BBA7-C96E54782CF1}" srcOrd="5" destOrd="0" presId="urn:microsoft.com/office/officeart/2005/8/layout/chevron1"/>
    <dgm:cxn modelId="{4CD68F6D-80FD-4568-AB04-DDDEDD6C9292}" type="presParOf" srcId="{46FA1E80-5349-41E7-ACB4-565CC003EAF6}" destId="{8F57B634-61E8-4416-919D-F0B836C10BB3}" srcOrd="6" destOrd="0" presId="urn:microsoft.com/office/officeart/2005/8/layout/chevron1"/>
    <dgm:cxn modelId="{87CC040E-9F6C-4448-BF93-4DAC862BE2FA}" type="presParOf" srcId="{46FA1E80-5349-41E7-ACB4-565CC003EAF6}" destId="{3A4559C5-6595-4CF9-BC15-74300AF90A35}" srcOrd="7" destOrd="0" presId="urn:microsoft.com/office/officeart/2005/8/layout/chevron1"/>
    <dgm:cxn modelId="{0FE182D0-B7A8-4D56-8306-6497B4F12318}" type="presParOf" srcId="{46FA1E80-5349-41E7-ACB4-565CC003EAF6}" destId="{8B15C7B9-3663-4AB0-8BDA-C6B05036899A}" srcOrd="8" destOrd="0" presId="urn:microsoft.com/office/officeart/2005/8/layout/chevron1"/>
    <dgm:cxn modelId="{1AB31595-7981-4B23-9ED2-2D1DC20904E4}" type="presParOf" srcId="{46FA1E80-5349-41E7-ACB4-565CC003EAF6}" destId="{861B93BA-1925-44B5-8050-EBEED8820B40}" srcOrd="9" destOrd="0" presId="urn:microsoft.com/office/officeart/2005/8/layout/chevron1"/>
    <dgm:cxn modelId="{D947596A-3C54-4E02-9917-4BBD52782BAA}" type="presParOf" srcId="{46FA1E80-5349-41E7-ACB4-565CC003EAF6}" destId="{DD650725-D031-4F0D-A924-47F8C66A8977}" srcOrd="10" destOrd="0" presId="urn:microsoft.com/office/officeart/2005/8/layout/chevron1"/>
    <dgm:cxn modelId="{7FBD294F-F923-4465-9F17-ECE8ED6FF8A1}" type="presParOf" srcId="{46FA1E80-5349-41E7-ACB4-565CC003EAF6}" destId="{1BE074C7-D35B-4AC2-A8FD-A91B3E2C3D07}" srcOrd="11" destOrd="0" presId="urn:microsoft.com/office/officeart/2005/8/layout/chevron1"/>
    <dgm:cxn modelId="{5CE1CF1D-8C6D-44AC-ACD7-B1992828B52D}" type="presParOf" srcId="{46FA1E80-5349-41E7-ACB4-565CC003EAF6}" destId="{E12D4F35-23B3-4841-8E7C-8E47327500C8}"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C847F88-2F75-4373-8736-A9C3A2026EF1}" type="doc">
      <dgm:prSet loTypeId="urn:microsoft.com/office/officeart/2005/8/layout/chevron1" loCatId="process" qsTypeId="urn:microsoft.com/office/officeart/2005/8/quickstyle/simple1" qsCatId="simple" csTypeId="urn:microsoft.com/office/officeart/2005/8/colors/accent2_2" csCatId="accent2" phldr="1"/>
      <dgm:spPr/>
    </dgm:pt>
    <dgm:pt modelId="{FB74BBF3-B165-4CE1-931F-843C2CB3C340}">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Problématique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D4AE1911-CD5A-4E66-853F-CBDE692407F3}" type="parTrans" cxnId="{4EC06DFB-5675-494C-AA93-A052E45B1D9D}">
      <dgm:prSet/>
      <dgm:spPr/>
      <dgm:t>
        <a:bodyPr/>
        <a:lstStyle/>
        <a:p>
          <a:endParaRPr lang="en-US"/>
        </a:p>
      </dgm:t>
    </dgm:pt>
    <dgm:pt modelId="{936810CB-B781-49E9-A50B-96DF42550C00}" type="sibTrans" cxnId="{4EC06DFB-5675-494C-AA93-A052E45B1D9D}">
      <dgm:prSet/>
      <dgm:spPr/>
      <dgm:t>
        <a:bodyPr/>
        <a:lstStyle/>
        <a:p>
          <a:endParaRPr lang="en-US"/>
        </a:p>
      </dgm:t>
    </dgm:pt>
    <dgm:pt modelId="{FB9256F6-D345-4A84-83B5-40500FC3183C}">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Base de données </a:t>
          </a:r>
        </a:p>
      </dgm:t>
    </dgm:pt>
    <dgm:pt modelId="{6EA1A4B7-6A9C-410A-A853-B61C389C308A}" type="parTrans" cxnId="{0D38DAB1-DC29-4654-BF87-F7BBCB377C31}">
      <dgm:prSet/>
      <dgm:spPr/>
      <dgm:t>
        <a:bodyPr/>
        <a:lstStyle/>
        <a:p>
          <a:endParaRPr lang="en-US"/>
        </a:p>
      </dgm:t>
    </dgm:pt>
    <dgm:pt modelId="{951131A7-8A5F-49C7-B814-0AD16750BA6D}" type="sibTrans" cxnId="{0D38DAB1-DC29-4654-BF87-F7BBCB377C31}">
      <dgm:prSet/>
      <dgm:spPr/>
      <dgm:t>
        <a:bodyPr/>
        <a:lstStyle/>
        <a:p>
          <a:endParaRPr lang="en-US"/>
        </a:p>
      </dgm:t>
    </dgm:pt>
    <dgm:pt modelId="{6F3B828F-A596-44D7-9F77-91EA9417826D}">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Préparation des données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73E97CF-D28C-432C-8C0C-449893A93DF5}" type="parTrans" cxnId="{85FE8A39-0A19-44AD-A978-FE5457FA47CA}">
      <dgm:prSet/>
      <dgm:spPr/>
      <dgm:t>
        <a:bodyPr/>
        <a:lstStyle/>
        <a:p>
          <a:endParaRPr lang="en-US"/>
        </a:p>
      </dgm:t>
    </dgm:pt>
    <dgm:pt modelId="{BC0C67AF-55D0-445E-814A-0BA6F0119905}" type="sibTrans" cxnId="{85FE8A39-0A19-44AD-A978-FE5457FA47CA}">
      <dgm:prSet/>
      <dgm:spPr/>
      <dgm:t>
        <a:bodyPr/>
        <a:lstStyle/>
        <a:p>
          <a:endParaRPr lang="en-US"/>
        </a:p>
      </dgm:t>
    </dgm:pt>
    <dgm:pt modelId="{5B5FE4BB-5460-4216-9BED-A176D54FE9D7}">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29E07B0-5365-4C33-AF34-7B7718143881}" type="parTrans" cxnId="{0F384F1A-06BD-46E8-8368-6F359B856910}">
      <dgm:prSet/>
      <dgm:spPr/>
      <dgm:t>
        <a:bodyPr/>
        <a:lstStyle/>
        <a:p>
          <a:endParaRPr lang="en-US"/>
        </a:p>
      </dgm:t>
    </dgm:pt>
    <dgm:pt modelId="{0DCDD5FA-E9C6-4A77-AEAD-07615A7B872A}" type="sibTrans" cxnId="{0F384F1A-06BD-46E8-8368-6F359B856910}">
      <dgm:prSet/>
      <dgm:spPr/>
      <dgm:t>
        <a:bodyPr/>
        <a:lstStyle/>
        <a:p>
          <a:endParaRPr lang="en-US"/>
        </a:p>
      </dgm:t>
    </dgm:pt>
    <dgm:pt modelId="{40E881BD-2988-4CD7-A2DB-872C022C6F7C}">
      <dgm:prSet custT="1"/>
      <dgm:spPr>
        <a:solidFill>
          <a:srgbClr val="00B0F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2CDE4E06-88E7-4E0A-85C6-ECFA470EA24D}" type="parTrans" cxnId="{728232DC-EE62-456F-8810-B12919A38C3A}">
      <dgm:prSet/>
      <dgm:spPr/>
      <dgm:t>
        <a:bodyPr/>
        <a:lstStyle/>
        <a:p>
          <a:endParaRPr lang="en-US"/>
        </a:p>
      </dgm:t>
    </dgm:pt>
    <dgm:pt modelId="{207AAA22-6FF2-4745-951F-8D0AFDCE8C28}" type="sibTrans" cxnId="{728232DC-EE62-456F-8810-B12919A38C3A}">
      <dgm:prSet/>
      <dgm:spPr/>
      <dgm:t>
        <a:bodyPr/>
        <a:lstStyle/>
        <a:p>
          <a:endParaRPr lang="en-US"/>
        </a:p>
      </dgm:t>
    </dgm:pt>
    <dgm:pt modelId="{3DF8FE44-660D-4DFB-99B6-FAC615556711}">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Déploiement du code avec </a:t>
          </a:r>
          <a:r>
            <a:rPr lang="fr-FR" sz="1600" b="1" dirty="0" err="1">
              <a:solidFill>
                <a:schemeClr val="bg1"/>
              </a:solidFill>
              <a:latin typeface="Times New Roman" panose="02020603050405020304" pitchFamily="18" charset="0"/>
              <a:cs typeface="Times New Roman" panose="02020603050405020304" pitchFamily="18" charset="0"/>
            </a:rPr>
            <a:t>Streamlit</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3731C9E2-AC3D-44BC-99DF-B42B825D8283}" type="parTrans" cxnId="{63EB9AD4-F989-40E0-A70E-D6DA864C3368}">
      <dgm:prSet/>
      <dgm:spPr/>
      <dgm:t>
        <a:bodyPr/>
        <a:lstStyle/>
        <a:p>
          <a:endParaRPr lang="fr-FR"/>
        </a:p>
      </dgm:t>
    </dgm:pt>
    <dgm:pt modelId="{6A9EA07F-157E-4441-B2B4-4998A73F726C}" type="sibTrans" cxnId="{63EB9AD4-F989-40E0-A70E-D6DA864C3368}">
      <dgm:prSet/>
      <dgm:spPr/>
      <dgm:t>
        <a:bodyPr/>
        <a:lstStyle/>
        <a:p>
          <a:endParaRPr lang="fr-FR"/>
        </a:p>
      </dgm:t>
    </dgm:pt>
    <dgm:pt modelId="{E1E5F0CA-1808-4890-B74B-65C91CE003F6}">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BEEA1C62-9C19-47C4-92E5-D53875172277}" type="parTrans" cxnId="{3C783388-F5D5-49FB-A69C-C2DB2A4AC120}">
      <dgm:prSet/>
      <dgm:spPr/>
      <dgm:t>
        <a:bodyPr/>
        <a:lstStyle/>
        <a:p>
          <a:endParaRPr lang="fr-FR"/>
        </a:p>
      </dgm:t>
    </dgm:pt>
    <dgm:pt modelId="{A4782013-79A9-4C36-A498-ECFE29D75B08}" type="sibTrans" cxnId="{3C783388-F5D5-49FB-A69C-C2DB2A4AC120}">
      <dgm:prSet/>
      <dgm:spPr/>
      <dgm:t>
        <a:bodyPr/>
        <a:lstStyle/>
        <a:p>
          <a:endParaRPr lang="fr-FR"/>
        </a:p>
      </dgm:t>
    </dgm:pt>
    <dgm:pt modelId="{46FA1E80-5349-41E7-ACB4-565CC003EAF6}" type="pres">
      <dgm:prSet presAssocID="{0C847F88-2F75-4373-8736-A9C3A2026EF1}" presName="Name0" presStyleCnt="0">
        <dgm:presLayoutVars>
          <dgm:dir/>
          <dgm:animLvl val="lvl"/>
          <dgm:resizeHandles val="exact"/>
        </dgm:presLayoutVars>
      </dgm:prSet>
      <dgm:spPr/>
    </dgm:pt>
    <dgm:pt modelId="{47C6816D-FE1A-411A-B967-93A4F8DCC693}" type="pres">
      <dgm:prSet presAssocID="{FB74BBF3-B165-4CE1-931F-843C2CB3C340}" presName="parTxOnly" presStyleLbl="node1" presStyleIdx="0" presStyleCnt="7" custScaleX="111122" custScaleY="121578">
        <dgm:presLayoutVars>
          <dgm:chMax val="0"/>
          <dgm:chPref val="0"/>
          <dgm:bulletEnabled val="1"/>
        </dgm:presLayoutVars>
      </dgm:prSet>
      <dgm:spPr/>
    </dgm:pt>
    <dgm:pt modelId="{EAC4465E-8350-4FE1-87B8-2C8EAB27F307}" type="pres">
      <dgm:prSet presAssocID="{936810CB-B781-49E9-A50B-96DF42550C00}" presName="parTxOnlySpace" presStyleCnt="0"/>
      <dgm:spPr/>
    </dgm:pt>
    <dgm:pt modelId="{4644B1D5-CE6D-428A-8909-E7361950FFBB}" type="pres">
      <dgm:prSet presAssocID="{FB9256F6-D345-4A84-83B5-40500FC3183C}" presName="parTxOnly" presStyleLbl="node1" presStyleIdx="1" presStyleCnt="7" custScaleX="127468" custScaleY="125901" custLinFactNeighborX="-59814" custLinFactNeighborY="-5672">
        <dgm:presLayoutVars>
          <dgm:chMax val="0"/>
          <dgm:chPref val="0"/>
          <dgm:bulletEnabled val="1"/>
        </dgm:presLayoutVars>
      </dgm:prSet>
      <dgm:spPr/>
    </dgm:pt>
    <dgm:pt modelId="{AD826656-A3FF-4038-A527-C948AB647AE5}" type="pres">
      <dgm:prSet presAssocID="{951131A7-8A5F-49C7-B814-0AD16750BA6D}" presName="parTxOnlySpace" presStyleCnt="0"/>
      <dgm:spPr/>
    </dgm:pt>
    <dgm:pt modelId="{C829CBEA-3EA1-42EE-B134-E29885CF1AC4}" type="pres">
      <dgm:prSet presAssocID="{6F3B828F-A596-44D7-9F77-91EA9417826D}" presName="parTxOnly" presStyleLbl="node1" presStyleIdx="2" presStyleCnt="7" custScaleX="139422" custScaleY="117576" custLinFactNeighborX="-61078" custLinFactNeighborY="-5608">
        <dgm:presLayoutVars>
          <dgm:chMax val="0"/>
          <dgm:chPref val="0"/>
          <dgm:bulletEnabled val="1"/>
        </dgm:presLayoutVars>
      </dgm:prSet>
      <dgm:spPr/>
    </dgm:pt>
    <dgm:pt modelId="{8DB835C4-3B7B-4014-BBA7-C96E54782CF1}" type="pres">
      <dgm:prSet presAssocID="{BC0C67AF-55D0-445E-814A-0BA6F0119905}" presName="parTxOnlySpace" presStyleCnt="0"/>
      <dgm:spPr/>
    </dgm:pt>
    <dgm:pt modelId="{8F57B634-61E8-4416-919D-F0B836C10BB3}" type="pres">
      <dgm:prSet presAssocID="{5B5FE4BB-5460-4216-9BED-A176D54FE9D7}" presName="parTxOnly" presStyleLbl="node1" presStyleIdx="3" presStyleCnt="7" custScaleX="154020" custScaleY="118032" custLinFactNeighborX="-52226" custLinFactNeighborY="-1914">
        <dgm:presLayoutVars>
          <dgm:chMax val="0"/>
          <dgm:chPref val="0"/>
          <dgm:bulletEnabled val="1"/>
        </dgm:presLayoutVars>
      </dgm:prSet>
      <dgm:spPr/>
    </dgm:pt>
    <dgm:pt modelId="{3A4559C5-6595-4CF9-BC15-74300AF90A35}" type="pres">
      <dgm:prSet presAssocID="{0DCDD5FA-E9C6-4A77-AEAD-07615A7B872A}" presName="parTxOnlySpace" presStyleCnt="0"/>
      <dgm:spPr/>
    </dgm:pt>
    <dgm:pt modelId="{8B15C7B9-3663-4AB0-8BDA-C6B05036899A}" type="pres">
      <dgm:prSet presAssocID="{40E881BD-2988-4CD7-A2DB-872C022C6F7C}" presName="parTxOnly" presStyleLbl="node1" presStyleIdx="4" presStyleCnt="7" custScaleX="145645" custScaleY="127836" custLinFactX="110264" custLinFactNeighborX="200000" custLinFactNeighborY="-5139">
        <dgm:presLayoutVars>
          <dgm:chMax val="0"/>
          <dgm:chPref val="0"/>
          <dgm:bulletEnabled val="1"/>
        </dgm:presLayoutVars>
      </dgm:prSet>
      <dgm:spPr/>
    </dgm:pt>
    <dgm:pt modelId="{861B93BA-1925-44B5-8050-EBEED8820B40}" type="pres">
      <dgm:prSet presAssocID="{207AAA22-6FF2-4745-951F-8D0AFDCE8C28}" presName="parTxOnlySpace" presStyleCnt="0"/>
      <dgm:spPr/>
    </dgm:pt>
    <dgm:pt modelId="{DD650725-D031-4F0D-A924-47F8C66A8977}" type="pres">
      <dgm:prSet presAssocID="{E1E5F0CA-1808-4890-B74B-65C91CE003F6}" presName="parTxOnly" presStyleLbl="node1" presStyleIdx="5" presStyleCnt="7" custScaleX="140597" custScaleY="128774" custLinFactX="-123261" custLinFactNeighborX="-200000" custLinFactNeighborY="-5980">
        <dgm:presLayoutVars>
          <dgm:chMax val="0"/>
          <dgm:chPref val="0"/>
          <dgm:bulletEnabled val="1"/>
        </dgm:presLayoutVars>
      </dgm:prSet>
      <dgm:spPr/>
    </dgm:pt>
    <dgm:pt modelId="{1BE074C7-D35B-4AC2-A8FD-A91B3E2C3D07}" type="pres">
      <dgm:prSet presAssocID="{A4782013-79A9-4C36-A498-ECFE29D75B08}" presName="parTxOnlySpace" presStyleCnt="0"/>
      <dgm:spPr/>
    </dgm:pt>
    <dgm:pt modelId="{E12D4F35-23B3-4841-8E7C-8E47327500C8}" type="pres">
      <dgm:prSet presAssocID="{3DF8FE44-660D-4DFB-99B6-FAC615556711}" presName="parTxOnly" presStyleLbl="node1" presStyleIdx="6" presStyleCnt="7" custScaleX="137405" custScaleY="120608">
        <dgm:presLayoutVars>
          <dgm:chMax val="0"/>
          <dgm:chPref val="0"/>
          <dgm:bulletEnabled val="1"/>
        </dgm:presLayoutVars>
      </dgm:prSet>
      <dgm:spPr/>
    </dgm:pt>
  </dgm:ptLst>
  <dgm:cxnLst>
    <dgm:cxn modelId="{2EFFFD09-0B50-414C-A150-6A150BD04961}" type="presOf" srcId="{FB74BBF3-B165-4CE1-931F-843C2CB3C340}" destId="{47C6816D-FE1A-411A-B967-93A4F8DCC693}" srcOrd="0" destOrd="0" presId="urn:microsoft.com/office/officeart/2005/8/layout/chevron1"/>
    <dgm:cxn modelId="{0F384F1A-06BD-46E8-8368-6F359B856910}" srcId="{0C847F88-2F75-4373-8736-A9C3A2026EF1}" destId="{5B5FE4BB-5460-4216-9BED-A176D54FE9D7}" srcOrd="3" destOrd="0" parTransId="{429E07B0-5365-4C33-AF34-7B7718143881}" sibTransId="{0DCDD5FA-E9C6-4A77-AEAD-07615A7B872A}"/>
    <dgm:cxn modelId="{85FE8A39-0A19-44AD-A978-FE5457FA47CA}" srcId="{0C847F88-2F75-4373-8736-A9C3A2026EF1}" destId="{6F3B828F-A596-44D7-9F77-91EA9417826D}" srcOrd="2" destOrd="0" parTransId="{473E97CF-D28C-432C-8C0C-449893A93DF5}" sibTransId="{BC0C67AF-55D0-445E-814A-0BA6F0119905}"/>
    <dgm:cxn modelId="{B47F285B-1E59-4D1B-9C55-225AC00447A5}" type="presOf" srcId="{5B5FE4BB-5460-4216-9BED-A176D54FE9D7}" destId="{8F57B634-61E8-4416-919D-F0B836C10BB3}" srcOrd="0" destOrd="0" presId="urn:microsoft.com/office/officeart/2005/8/layout/chevron1"/>
    <dgm:cxn modelId="{05830063-9E42-4501-A74F-5E69379DF5AB}" type="presOf" srcId="{40E881BD-2988-4CD7-A2DB-872C022C6F7C}" destId="{8B15C7B9-3663-4AB0-8BDA-C6B05036899A}" srcOrd="0" destOrd="0" presId="urn:microsoft.com/office/officeart/2005/8/layout/chevron1"/>
    <dgm:cxn modelId="{AB379087-88CA-412C-8686-E9CD176BC300}" type="presOf" srcId="{0C847F88-2F75-4373-8736-A9C3A2026EF1}" destId="{46FA1E80-5349-41E7-ACB4-565CC003EAF6}" srcOrd="0" destOrd="0" presId="urn:microsoft.com/office/officeart/2005/8/layout/chevron1"/>
    <dgm:cxn modelId="{3C783388-F5D5-49FB-A69C-C2DB2A4AC120}" srcId="{0C847F88-2F75-4373-8736-A9C3A2026EF1}" destId="{E1E5F0CA-1808-4890-B74B-65C91CE003F6}" srcOrd="5" destOrd="0" parTransId="{BEEA1C62-9C19-47C4-92E5-D53875172277}" sibTransId="{A4782013-79A9-4C36-A498-ECFE29D75B08}"/>
    <dgm:cxn modelId="{8D9DB996-9A2E-43B0-8215-6F2B6B8A0ECD}" type="presOf" srcId="{6F3B828F-A596-44D7-9F77-91EA9417826D}" destId="{C829CBEA-3EA1-42EE-B134-E29885CF1AC4}" srcOrd="0" destOrd="0" presId="urn:microsoft.com/office/officeart/2005/8/layout/chevron1"/>
    <dgm:cxn modelId="{5DA5B9A8-DFD0-4113-8E7C-B68D1FFDB2C6}" type="presOf" srcId="{3DF8FE44-660D-4DFB-99B6-FAC615556711}" destId="{E12D4F35-23B3-4841-8E7C-8E47327500C8}" srcOrd="0" destOrd="0" presId="urn:microsoft.com/office/officeart/2005/8/layout/chevron1"/>
    <dgm:cxn modelId="{0D38DAB1-DC29-4654-BF87-F7BBCB377C31}" srcId="{0C847F88-2F75-4373-8736-A9C3A2026EF1}" destId="{FB9256F6-D345-4A84-83B5-40500FC3183C}" srcOrd="1" destOrd="0" parTransId="{6EA1A4B7-6A9C-410A-A853-B61C389C308A}" sibTransId="{951131A7-8A5F-49C7-B814-0AD16750BA6D}"/>
    <dgm:cxn modelId="{37801BCA-042B-407E-86D0-D9D36DBE2AAB}" type="presOf" srcId="{E1E5F0CA-1808-4890-B74B-65C91CE003F6}" destId="{DD650725-D031-4F0D-A924-47F8C66A8977}" srcOrd="0" destOrd="0" presId="urn:microsoft.com/office/officeart/2005/8/layout/chevron1"/>
    <dgm:cxn modelId="{63EB9AD4-F989-40E0-A70E-D6DA864C3368}" srcId="{0C847F88-2F75-4373-8736-A9C3A2026EF1}" destId="{3DF8FE44-660D-4DFB-99B6-FAC615556711}" srcOrd="6" destOrd="0" parTransId="{3731C9E2-AC3D-44BC-99DF-B42B825D8283}" sibTransId="{6A9EA07F-157E-4441-B2B4-4998A73F726C}"/>
    <dgm:cxn modelId="{728232DC-EE62-456F-8810-B12919A38C3A}" srcId="{0C847F88-2F75-4373-8736-A9C3A2026EF1}" destId="{40E881BD-2988-4CD7-A2DB-872C022C6F7C}" srcOrd="4" destOrd="0" parTransId="{2CDE4E06-88E7-4E0A-85C6-ECFA470EA24D}" sibTransId="{207AAA22-6FF2-4745-951F-8D0AFDCE8C28}"/>
    <dgm:cxn modelId="{19B4FCE7-094F-436E-A952-44336A6D96DA}" type="presOf" srcId="{FB9256F6-D345-4A84-83B5-40500FC3183C}" destId="{4644B1D5-CE6D-428A-8909-E7361950FFBB}" srcOrd="0" destOrd="0" presId="urn:microsoft.com/office/officeart/2005/8/layout/chevron1"/>
    <dgm:cxn modelId="{4EC06DFB-5675-494C-AA93-A052E45B1D9D}" srcId="{0C847F88-2F75-4373-8736-A9C3A2026EF1}" destId="{FB74BBF3-B165-4CE1-931F-843C2CB3C340}" srcOrd="0" destOrd="0" parTransId="{D4AE1911-CD5A-4E66-853F-CBDE692407F3}" sibTransId="{936810CB-B781-49E9-A50B-96DF42550C00}"/>
    <dgm:cxn modelId="{2381DD24-A21E-467B-9D8A-61F164FA0136}" type="presParOf" srcId="{46FA1E80-5349-41E7-ACB4-565CC003EAF6}" destId="{47C6816D-FE1A-411A-B967-93A4F8DCC693}" srcOrd="0" destOrd="0" presId="urn:microsoft.com/office/officeart/2005/8/layout/chevron1"/>
    <dgm:cxn modelId="{3E42B9C4-83A6-486C-85B0-BEFF35ECED98}" type="presParOf" srcId="{46FA1E80-5349-41E7-ACB4-565CC003EAF6}" destId="{EAC4465E-8350-4FE1-87B8-2C8EAB27F307}" srcOrd="1" destOrd="0" presId="urn:microsoft.com/office/officeart/2005/8/layout/chevron1"/>
    <dgm:cxn modelId="{68B8A3DF-4DD2-4A9F-B94C-D0D8897FD479}" type="presParOf" srcId="{46FA1E80-5349-41E7-ACB4-565CC003EAF6}" destId="{4644B1D5-CE6D-428A-8909-E7361950FFBB}" srcOrd="2" destOrd="0" presId="urn:microsoft.com/office/officeart/2005/8/layout/chevron1"/>
    <dgm:cxn modelId="{299F3BA0-5959-4AA2-AB87-F7B9F77064E4}" type="presParOf" srcId="{46FA1E80-5349-41E7-ACB4-565CC003EAF6}" destId="{AD826656-A3FF-4038-A527-C948AB647AE5}" srcOrd="3" destOrd="0" presId="urn:microsoft.com/office/officeart/2005/8/layout/chevron1"/>
    <dgm:cxn modelId="{0DD3FD44-9A1C-444A-BDAD-53291A10CD92}" type="presParOf" srcId="{46FA1E80-5349-41E7-ACB4-565CC003EAF6}" destId="{C829CBEA-3EA1-42EE-B134-E29885CF1AC4}" srcOrd="4" destOrd="0" presId="urn:microsoft.com/office/officeart/2005/8/layout/chevron1"/>
    <dgm:cxn modelId="{CFFC4857-052E-4EE4-B729-8B2BFFC56BF2}" type="presParOf" srcId="{46FA1E80-5349-41E7-ACB4-565CC003EAF6}" destId="{8DB835C4-3B7B-4014-BBA7-C96E54782CF1}" srcOrd="5" destOrd="0" presId="urn:microsoft.com/office/officeart/2005/8/layout/chevron1"/>
    <dgm:cxn modelId="{8E91EB17-0636-4140-8771-1B1630A5302E}" type="presParOf" srcId="{46FA1E80-5349-41E7-ACB4-565CC003EAF6}" destId="{8F57B634-61E8-4416-919D-F0B836C10BB3}" srcOrd="6" destOrd="0" presId="urn:microsoft.com/office/officeart/2005/8/layout/chevron1"/>
    <dgm:cxn modelId="{F08B9EF8-5178-412C-9966-26156CA92ED7}" type="presParOf" srcId="{46FA1E80-5349-41E7-ACB4-565CC003EAF6}" destId="{3A4559C5-6595-4CF9-BC15-74300AF90A35}" srcOrd="7" destOrd="0" presId="urn:microsoft.com/office/officeart/2005/8/layout/chevron1"/>
    <dgm:cxn modelId="{F6628A1B-4DD9-49A9-BF1D-DA94A339F54E}" type="presParOf" srcId="{46FA1E80-5349-41E7-ACB4-565CC003EAF6}" destId="{8B15C7B9-3663-4AB0-8BDA-C6B05036899A}" srcOrd="8" destOrd="0" presId="urn:microsoft.com/office/officeart/2005/8/layout/chevron1"/>
    <dgm:cxn modelId="{B32B1102-1528-48B4-8D0F-135B859233FF}" type="presParOf" srcId="{46FA1E80-5349-41E7-ACB4-565CC003EAF6}" destId="{861B93BA-1925-44B5-8050-EBEED8820B40}" srcOrd="9" destOrd="0" presId="urn:microsoft.com/office/officeart/2005/8/layout/chevron1"/>
    <dgm:cxn modelId="{B9C837BA-CB9A-49DB-AC73-024A95700069}" type="presParOf" srcId="{46FA1E80-5349-41E7-ACB4-565CC003EAF6}" destId="{DD650725-D031-4F0D-A924-47F8C66A8977}" srcOrd="10" destOrd="0" presId="urn:microsoft.com/office/officeart/2005/8/layout/chevron1"/>
    <dgm:cxn modelId="{D159A509-7ECC-460B-9DB2-D0E2FE861522}" type="presParOf" srcId="{46FA1E80-5349-41E7-ACB4-565CC003EAF6}" destId="{1BE074C7-D35B-4AC2-A8FD-A91B3E2C3D07}" srcOrd="11" destOrd="0" presId="urn:microsoft.com/office/officeart/2005/8/layout/chevron1"/>
    <dgm:cxn modelId="{7FB56CB4-CAEB-4DB6-BAF4-15A192C3A288}" type="presParOf" srcId="{46FA1E80-5349-41E7-ACB4-565CC003EAF6}" destId="{E12D4F35-23B3-4841-8E7C-8E47327500C8}"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C847F88-2F75-4373-8736-A9C3A2026EF1}" type="doc">
      <dgm:prSet loTypeId="urn:microsoft.com/office/officeart/2005/8/layout/chevron1" loCatId="process" qsTypeId="urn:microsoft.com/office/officeart/2005/8/quickstyle/simple1" qsCatId="simple" csTypeId="urn:microsoft.com/office/officeart/2005/8/colors/accent2_2" csCatId="accent2" phldr="1"/>
      <dgm:spPr/>
    </dgm:pt>
    <dgm:pt modelId="{FB74BBF3-B165-4CE1-931F-843C2CB3C340}">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Problématique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D4AE1911-CD5A-4E66-853F-CBDE692407F3}" type="parTrans" cxnId="{4EC06DFB-5675-494C-AA93-A052E45B1D9D}">
      <dgm:prSet/>
      <dgm:spPr/>
      <dgm:t>
        <a:bodyPr/>
        <a:lstStyle/>
        <a:p>
          <a:endParaRPr lang="en-US"/>
        </a:p>
      </dgm:t>
    </dgm:pt>
    <dgm:pt modelId="{936810CB-B781-49E9-A50B-96DF42550C00}" type="sibTrans" cxnId="{4EC06DFB-5675-494C-AA93-A052E45B1D9D}">
      <dgm:prSet/>
      <dgm:spPr/>
      <dgm:t>
        <a:bodyPr/>
        <a:lstStyle/>
        <a:p>
          <a:endParaRPr lang="en-US"/>
        </a:p>
      </dgm:t>
    </dgm:pt>
    <dgm:pt modelId="{FB9256F6-D345-4A84-83B5-40500FC3183C}">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Base de données </a:t>
          </a:r>
        </a:p>
      </dgm:t>
    </dgm:pt>
    <dgm:pt modelId="{6EA1A4B7-6A9C-410A-A853-B61C389C308A}" type="parTrans" cxnId="{0D38DAB1-DC29-4654-BF87-F7BBCB377C31}">
      <dgm:prSet/>
      <dgm:spPr/>
      <dgm:t>
        <a:bodyPr/>
        <a:lstStyle/>
        <a:p>
          <a:endParaRPr lang="en-US"/>
        </a:p>
      </dgm:t>
    </dgm:pt>
    <dgm:pt modelId="{951131A7-8A5F-49C7-B814-0AD16750BA6D}" type="sibTrans" cxnId="{0D38DAB1-DC29-4654-BF87-F7BBCB377C31}">
      <dgm:prSet/>
      <dgm:spPr/>
      <dgm:t>
        <a:bodyPr/>
        <a:lstStyle/>
        <a:p>
          <a:endParaRPr lang="en-US"/>
        </a:p>
      </dgm:t>
    </dgm:pt>
    <dgm:pt modelId="{6F3B828F-A596-44D7-9F77-91EA9417826D}">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Préparation des données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73E97CF-D28C-432C-8C0C-449893A93DF5}" type="parTrans" cxnId="{85FE8A39-0A19-44AD-A978-FE5457FA47CA}">
      <dgm:prSet/>
      <dgm:spPr/>
      <dgm:t>
        <a:bodyPr/>
        <a:lstStyle/>
        <a:p>
          <a:endParaRPr lang="en-US"/>
        </a:p>
      </dgm:t>
    </dgm:pt>
    <dgm:pt modelId="{BC0C67AF-55D0-445E-814A-0BA6F0119905}" type="sibTrans" cxnId="{85FE8A39-0A19-44AD-A978-FE5457FA47CA}">
      <dgm:prSet/>
      <dgm:spPr/>
      <dgm:t>
        <a:bodyPr/>
        <a:lstStyle/>
        <a:p>
          <a:endParaRPr lang="en-US"/>
        </a:p>
      </dgm:t>
    </dgm:pt>
    <dgm:pt modelId="{5B5FE4BB-5460-4216-9BED-A176D54FE9D7}">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29E07B0-5365-4C33-AF34-7B7718143881}" type="parTrans" cxnId="{0F384F1A-06BD-46E8-8368-6F359B856910}">
      <dgm:prSet/>
      <dgm:spPr/>
      <dgm:t>
        <a:bodyPr/>
        <a:lstStyle/>
        <a:p>
          <a:endParaRPr lang="en-US"/>
        </a:p>
      </dgm:t>
    </dgm:pt>
    <dgm:pt modelId="{0DCDD5FA-E9C6-4A77-AEAD-07615A7B872A}" type="sibTrans" cxnId="{0F384F1A-06BD-46E8-8368-6F359B856910}">
      <dgm:prSet/>
      <dgm:spPr/>
      <dgm:t>
        <a:bodyPr/>
        <a:lstStyle/>
        <a:p>
          <a:endParaRPr lang="en-US"/>
        </a:p>
      </dgm:t>
    </dgm:pt>
    <dgm:pt modelId="{40E881BD-2988-4CD7-A2DB-872C022C6F7C}">
      <dgm:prSet custT="1"/>
      <dgm:spPr>
        <a:solidFill>
          <a:srgbClr val="00B0F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2CDE4E06-88E7-4E0A-85C6-ECFA470EA24D}" type="parTrans" cxnId="{728232DC-EE62-456F-8810-B12919A38C3A}">
      <dgm:prSet/>
      <dgm:spPr/>
      <dgm:t>
        <a:bodyPr/>
        <a:lstStyle/>
        <a:p>
          <a:endParaRPr lang="en-US"/>
        </a:p>
      </dgm:t>
    </dgm:pt>
    <dgm:pt modelId="{207AAA22-6FF2-4745-951F-8D0AFDCE8C28}" type="sibTrans" cxnId="{728232DC-EE62-456F-8810-B12919A38C3A}">
      <dgm:prSet/>
      <dgm:spPr/>
      <dgm:t>
        <a:bodyPr/>
        <a:lstStyle/>
        <a:p>
          <a:endParaRPr lang="en-US"/>
        </a:p>
      </dgm:t>
    </dgm:pt>
    <dgm:pt modelId="{3DF8FE44-660D-4DFB-99B6-FAC615556711}">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Déploiement du code avec </a:t>
          </a:r>
          <a:r>
            <a:rPr lang="fr-FR" sz="1600" b="1" dirty="0" err="1">
              <a:solidFill>
                <a:schemeClr val="bg1"/>
              </a:solidFill>
              <a:latin typeface="Times New Roman" panose="02020603050405020304" pitchFamily="18" charset="0"/>
              <a:cs typeface="Times New Roman" panose="02020603050405020304" pitchFamily="18" charset="0"/>
            </a:rPr>
            <a:t>Streamlit</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3731C9E2-AC3D-44BC-99DF-B42B825D8283}" type="parTrans" cxnId="{63EB9AD4-F989-40E0-A70E-D6DA864C3368}">
      <dgm:prSet/>
      <dgm:spPr/>
      <dgm:t>
        <a:bodyPr/>
        <a:lstStyle/>
        <a:p>
          <a:endParaRPr lang="fr-FR"/>
        </a:p>
      </dgm:t>
    </dgm:pt>
    <dgm:pt modelId="{6A9EA07F-157E-4441-B2B4-4998A73F726C}" type="sibTrans" cxnId="{63EB9AD4-F989-40E0-A70E-D6DA864C3368}">
      <dgm:prSet/>
      <dgm:spPr/>
      <dgm:t>
        <a:bodyPr/>
        <a:lstStyle/>
        <a:p>
          <a:endParaRPr lang="fr-FR"/>
        </a:p>
      </dgm:t>
    </dgm:pt>
    <dgm:pt modelId="{E1E5F0CA-1808-4890-B74B-65C91CE003F6}">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BEEA1C62-9C19-47C4-92E5-D53875172277}" type="parTrans" cxnId="{3C783388-F5D5-49FB-A69C-C2DB2A4AC120}">
      <dgm:prSet/>
      <dgm:spPr/>
      <dgm:t>
        <a:bodyPr/>
        <a:lstStyle/>
        <a:p>
          <a:endParaRPr lang="fr-FR"/>
        </a:p>
      </dgm:t>
    </dgm:pt>
    <dgm:pt modelId="{A4782013-79A9-4C36-A498-ECFE29D75B08}" type="sibTrans" cxnId="{3C783388-F5D5-49FB-A69C-C2DB2A4AC120}">
      <dgm:prSet/>
      <dgm:spPr/>
      <dgm:t>
        <a:bodyPr/>
        <a:lstStyle/>
        <a:p>
          <a:endParaRPr lang="fr-FR"/>
        </a:p>
      </dgm:t>
    </dgm:pt>
    <dgm:pt modelId="{46FA1E80-5349-41E7-ACB4-565CC003EAF6}" type="pres">
      <dgm:prSet presAssocID="{0C847F88-2F75-4373-8736-A9C3A2026EF1}" presName="Name0" presStyleCnt="0">
        <dgm:presLayoutVars>
          <dgm:dir/>
          <dgm:animLvl val="lvl"/>
          <dgm:resizeHandles val="exact"/>
        </dgm:presLayoutVars>
      </dgm:prSet>
      <dgm:spPr/>
    </dgm:pt>
    <dgm:pt modelId="{47C6816D-FE1A-411A-B967-93A4F8DCC693}" type="pres">
      <dgm:prSet presAssocID="{FB74BBF3-B165-4CE1-931F-843C2CB3C340}" presName="parTxOnly" presStyleLbl="node1" presStyleIdx="0" presStyleCnt="7" custScaleX="111122" custScaleY="121578">
        <dgm:presLayoutVars>
          <dgm:chMax val="0"/>
          <dgm:chPref val="0"/>
          <dgm:bulletEnabled val="1"/>
        </dgm:presLayoutVars>
      </dgm:prSet>
      <dgm:spPr/>
    </dgm:pt>
    <dgm:pt modelId="{EAC4465E-8350-4FE1-87B8-2C8EAB27F307}" type="pres">
      <dgm:prSet presAssocID="{936810CB-B781-49E9-A50B-96DF42550C00}" presName="parTxOnlySpace" presStyleCnt="0"/>
      <dgm:spPr/>
    </dgm:pt>
    <dgm:pt modelId="{4644B1D5-CE6D-428A-8909-E7361950FFBB}" type="pres">
      <dgm:prSet presAssocID="{FB9256F6-D345-4A84-83B5-40500FC3183C}" presName="parTxOnly" presStyleLbl="node1" presStyleIdx="1" presStyleCnt="7" custScaleX="127468" custScaleY="125901" custLinFactNeighborX="-59814" custLinFactNeighborY="-5672">
        <dgm:presLayoutVars>
          <dgm:chMax val="0"/>
          <dgm:chPref val="0"/>
          <dgm:bulletEnabled val="1"/>
        </dgm:presLayoutVars>
      </dgm:prSet>
      <dgm:spPr/>
    </dgm:pt>
    <dgm:pt modelId="{AD826656-A3FF-4038-A527-C948AB647AE5}" type="pres">
      <dgm:prSet presAssocID="{951131A7-8A5F-49C7-B814-0AD16750BA6D}" presName="parTxOnlySpace" presStyleCnt="0"/>
      <dgm:spPr/>
    </dgm:pt>
    <dgm:pt modelId="{C829CBEA-3EA1-42EE-B134-E29885CF1AC4}" type="pres">
      <dgm:prSet presAssocID="{6F3B828F-A596-44D7-9F77-91EA9417826D}" presName="parTxOnly" presStyleLbl="node1" presStyleIdx="2" presStyleCnt="7" custScaleX="139422" custScaleY="117576" custLinFactNeighborX="-61078" custLinFactNeighborY="-5608">
        <dgm:presLayoutVars>
          <dgm:chMax val="0"/>
          <dgm:chPref val="0"/>
          <dgm:bulletEnabled val="1"/>
        </dgm:presLayoutVars>
      </dgm:prSet>
      <dgm:spPr/>
    </dgm:pt>
    <dgm:pt modelId="{8DB835C4-3B7B-4014-BBA7-C96E54782CF1}" type="pres">
      <dgm:prSet presAssocID="{BC0C67AF-55D0-445E-814A-0BA6F0119905}" presName="parTxOnlySpace" presStyleCnt="0"/>
      <dgm:spPr/>
    </dgm:pt>
    <dgm:pt modelId="{8F57B634-61E8-4416-919D-F0B836C10BB3}" type="pres">
      <dgm:prSet presAssocID="{5B5FE4BB-5460-4216-9BED-A176D54FE9D7}" presName="parTxOnly" presStyleLbl="node1" presStyleIdx="3" presStyleCnt="7" custScaleX="154020" custScaleY="118032" custLinFactNeighborX="-52226" custLinFactNeighborY="-1914">
        <dgm:presLayoutVars>
          <dgm:chMax val="0"/>
          <dgm:chPref val="0"/>
          <dgm:bulletEnabled val="1"/>
        </dgm:presLayoutVars>
      </dgm:prSet>
      <dgm:spPr/>
    </dgm:pt>
    <dgm:pt modelId="{3A4559C5-6595-4CF9-BC15-74300AF90A35}" type="pres">
      <dgm:prSet presAssocID="{0DCDD5FA-E9C6-4A77-AEAD-07615A7B872A}" presName="parTxOnlySpace" presStyleCnt="0"/>
      <dgm:spPr/>
    </dgm:pt>
    <dgm:pt modelId="{8B15C7B9-3663-4AB0-8BDA-C6B05036899A}" type="pres">
      <dgm:prSet presAssocID="{40E881BD-2988-4CD7-A2DB-872C022C6F7C}" presName="parTxOnly" presStyleLbl="node1" presStyleIdx="4" presStyleCnt="7" custScaleX="145645" custScaleY="127836" custLinFactX="110264" custLinFactNeighborX="200000" custLinFactNeighborY="-5139">
        <dgm:presLayoutVars>
          <dgm:chMax val="0"/>
          <dgm:chPref val="0"/>
          <dgm:bulletEnabled val="1"/>
        </dgm:presLayoutVars>
      </dgm:prSet>
      <dgm:spPr/>
    </dgm:pt>
    <dgm:pt modelId="{861B93BA-1925-44B5-8050-EBEED8820B40}" type="pres">
      <dgm:prSet presAssocID="{207AAA22-6FF2-4745-951F-8D0AFDCE8C28}" presName="parTxOnlySpace" presStyleCnt="0"/>
      <dgm:spPr/>
    </dgm:pt>
    <dgm:pt modelId="{DD650725-D031-4F0D-A924-47F8C66A8977}" type="pres">
      <dgm:prSet presAssocID="{E1E5F0CA-1808-4890-B74B-65C91CE003F6}" presName="parTxOnly" presStyleLbl="node1" presStyleIdx="5" presStyleCnt="7" custScaleX="140597" custScaleY="128774" custLinFactX="-123261" custLinFactNeighborX="-200000" custLinFactNeighborY="-5980">
        <dgm:presLayoutVars>
          <dgm:chMax val="0"/>
          <dgm:chPref val="0"/>
          <dgm:bulletEnabled val="1"/>
        </dgm:presLayoutVars>
      </dgm:prSet>
      <dgm:spPr/>
    </dgm:pt>
    <dgm:pt modelId="{1BE074C7-D35B-4AC2-A8FD-A91B3E2C3D07}" type="pres">
      <dgm:prSet presAssocID="{A4782013-79A9-4C36-A498-ECFE29D75B08}" presName="parTxOnlySpace" presStyleCnt="0"/>
      <dgm:spPr/>
    </dgm:pt>
    <dgm:pt modelId="{E12D4F35-23B3-4841-8E7C-8E47327500C8}" type="pres">
      <dgm:prSet presAssocID="{3DF8FE44-660D-4DFB-99B6-FAC615556711}" presName="parTxOnly" presStyleLbl="node1" presStyleIdx="6" presStyleCnt="7" custScaleX="137405" custScaleY="120608">
        <dgm:presLayoutVars>
          <dgm:chMax val="0"/>
          <dgm:chPref val="0"/>
          <dgm:bulletEnabled val="1"/>
        </dgm:presLayoutVars>
      </dgm:prSet>
      <dgm:spPr/>
    </dgm:pt>
  </dgm:ptLst>
  <dgm:cxnLst>
    <dgm:cxn modelId="{0F384F1A-06BD-46E8-8368-6F359B856910}" srcId="{0C847F88-2F75-4373-8736-A9C3A2026EF1}" destId="{5B5FE4BB-5460-4216-9BED-A176D54FE9D7}" srcOrd="3" destOrd="0" parTransId="{429E07B0-5365-4C33-AF34-7B7718143881}" sibTransId="{0DCDD5FA-E9C6-4A77-AEAD-07615A7B872A}"/>
    <dgm:cxn modelId="{4DCC0521-A60D-4757-B24D-30E8527FB9DC}" type="presOf" srcId="{40E881BD-2988-4CD7-A2DB-872C022C6F7C}" destId="{8B15C7B9-3663-4AB0-8BDA-C6B05036899A}" srcOrd="0" destOrd="0" presId="urn:microsoft.com/office/officeart/2005/8/layout/chevron1"/>
    <dgm:cxn modelId="{85FE8A39-0A19-44AD-A978-FE5457FA47CA}" srcId="{0C847F88-2F75-4373-8736-A9C3A2026EF1}" destId="{6F3B828F-A596-44D7-9F77-91EA9417826D}" srcOrd="2" destOrd="0" parTransId="{473E97CF-D28C-432C-8C0C-449893A93DF5}" sibTransId="{BC0C67AF-55D0-445E-814A-0BA6F0119905}"/>
    <dgm:cxn modelId="{74210F44-8EB3-4714-A6F0-E31B241EFF83}" type="presOf" srcId="{0C847F88-2F75-4373-8736-A9C3A2026EF1}" destId="{46FA1E80-5349-41E7-ACB4-565CC003EAF6}" srcOrd="0" destOrd="0" presId="urn:microsoft.com/office/officeart/2005/8/layout/chevron1"/>
    <dgm:cxn modelId="{7B7B3D44-8F9A-450F-AD54-856D220B2B14}" type="presOf" srcId="{5B5FE4BB-5460-4216-9BED-A176D54FE9D7}" destId="{8F57B634-61E8-4416-919D-F0B836C10BB3}" srcOrd="0" destOrd="0" presId="urn:microsoft.com/office/officeart/2005/8/layout/chevron1"/>
    <dgm:cxn modelId="{A6D11846-A131-4D92-9DC5-24C004F19F92}" type="presOf" srcId="{6F3B828F-A596-44D7-9F77-91EA9417826D}" destId="{C829CBEA-3EA1-42EE-B134-E29885CF1AC4}" srcOrd="0" destOrd="0" presId="urn:microsoft.com/office/officeart/2005/8/layout/chevron1"/>
    <dgm:cxn modelId="{458BCD69-7303-4C0A-8BC0-471A436CFD88}" type="presOf" srcId="{3DF8FE44-660D-4DFB-99B6-FAC615556711}" destId="{E12D4F35-23B3-4841-8E7C-8E47327500C8}" srcOrd="0" destOrd="0" presId="urn:microsoft.com/office/officeart/2005/8/layout/chevron1"/>
    <dgm:cxn modelId="{367E8359-9E07-41A3-A9BD-0D2563249AF7}" type="presOf" srcId="{FB74BBF3-B165-4CE1-931F-843C2CB3C340}" destId="{47C6816D-FE1A-411A-B967-93A4F8DCC693}" srcOrd="0" destOrd="0" presId="urn:microsoft.com/office/officeart/2005/8/layout/chevron1"/>
    <dgm:cxn modelId="{CE8E2886-A4AC-4489-9CE6-B155FE4601A9}" type="presOf" srcId="{FB9256F6-D345-4A84-83B5-40500FC3183C}" destId="{4644B1D5-CE6D-428A-8909-E7361950FFBB}" srcOrd="0" destOrd="0" presId="urn:microsoft.com/office/officeart/2005/8/layout/chevron1"/>
    <dgm:cxn modelId="{3C783388-F5D5-49FB-A69C-C2DB2A4AC120}" srcId="{0C847F88-2F75-4373-8736-A9C3A2026EF1}" destId="{E1E5F0CA-1808-4890-B74B-65C91CE003F6}" srcOrd="5" destOrd="0" parTransId="{BEEA1C62-9C19-47C4-92E5-D53875172277}" sibTransId="{A4782013-79A9-4C36-A498-ECFE29D75B08}"/>
    <dgm:cxn modelId="{0D38DAB1-DC29-4654-BF87-F7BBCB377C31}" srcId="{0C847F88-2F75-4373-8736-A9C3A2026EF1}" destId="{FB9256F6-D345-4A84-83B5-40500FC3183C}" srcOrd="1" destOrd="0" parTransId="{6EA1A4B7-6A9C-410A-A853-B61C389C308A}" sibTransId="{951131A7-8A5F-49C7-B814-0AD16750BA6D}"/>
    <dgm:cxn modelId="{63EB9AD4-F989-40E0-A70E-D6DA864C3368}" srcId="{0C847F88-2F75-4373-8736-A9C3A2026EF1}" destId="{3DF8FE44-660D-4DFB-99B6-FAC615556711}" srcOrd="6" destOrd="0" parTransId="{3731C9E2-AC3D-44BC-99DF-B42B825D8283}" sibTransId="{6A9EA07F-157E-4441-B2B4-4998A73F726C}"/>
    <dgm:cxn modelId="{728232DC-EE62-456F-8810-B12919A38C3A}" srcId="{0C847F88-2F75-4373-8736-A9C3A2026EF1}" destId="{40E881BD-2988-4CD7-A2DB-872C022C6F7C}" srcOrd="4" destOrd="0" parTransId="{2CDE4E06-88E7-4E0A-85C6-ECFA470EA24D}" sibTransId="{207AAA22-6FF2-4745-951F-8D0AFDCE8C28}"/>
    <dgm:cxn modelId="{8C24D1E8-1C71-4C6C-A960-C1EFC3E43A31}" type="presOf" srcId="{E1E5F0CA-1808-4890-B74B-65C91CE003F6}" destId="{DD650725-D031-4F0D-A924-47F8C66A8977}" srcOrd="0" destOrd="0" presId="urn:microsoft.com/office/officeart/2005/8/layout/chevron1"/>
    <dgm:cxn modelId="{4EC06DFB-5675-494C-AA93-A052E45B1D9D}" srcId="{0C847F88-2F75-4373-8736-A9C3A2026EF1}" destId="{FB74BBF3-B165-4CE1-931F-843C2CB3C340}" srcOrd="0" destOrd="0" parTransId="{D4AE1911-CD5A-4E66-853F-CBDE692407F3}" sibTransId="{936810CB-B781-49E9-A50B-96DF42550C00}"/>
    <dgm:cxn modelId="{B276D2C6-CFEC-4EC2-8733-ED8570A4690D}" type="presParOf" srcId="{46FA1E80-5349-41E7-ACB4-565CC003EAF6}" destId="{47C6816D-FE1A-411A-B967-93A4F8DCC693}" srcOrd="0" destOrd="0" presId="urn:microsoft.com/office/officeart/2005/8/layout/chevron1"/>
    <dgm:cxn modelId="{DBF3EC73-5AF3-41C8-937B-E4C2CFEC8932}" type="presParOf" srcId="{46FA1E80-5349-41E7-ACB4-565CC003EAF6}" destId="{EAC4465E-8350-4FE1-87B8-2C8EAB27F307}" srcOrd="1" destOrd="0" presId="urn:microsoft.com/office/officeart/2005/8/layout/chevron1"/>
    <dgm:cxn modelId="{003424B6-2C66-45E0-AA65-F23A3B260F8F}" type="presParOf" srcId="{46FA1E80-5349-41E7-ACB4-565CC003EAF6}" destId="{4644B1D5-CE6D-428A-8909-E7361950FFBB}" srcOrd="2" destOrd="0" presId="urn:microsoft.com/office/officeart/2005/8/layout/chevron1"/>
    <dgm:cxn modelId="{F6872B58-FCC9-44C0-BAA9-F96250A510B2}" type="presParOf" srcId="{46FA1E80-5349-41E7-ACB4-565CC003EAF6}" destId="{AD826656-A3FF-4038-A527-C948AB647AE5}" srcOrd="3" destOrd="0" presId="urn:microsoft.com/office/officeart/2005/8/layout/chevron1"/>
    <dgm:cxn modelId="{4917E1FA-E961-4B26-9A6E-214B335F0F31}" type="presParOf" srcId="{46FA1E80-5349-41E7-ACB4-565CC003EAF6}" destId="{C829CBEA-3EA1-42EE-B134-E29885CF1AC4}" srcOrd="4" destOrd="0" presId="urn:microsoft.com/office/officeart/2005/8/layout/chevron1"/>
    <dgm:cxn modelId="{B0B9D39A-C560-4326-B305-5587100C1656}" type="presParOf" srcId="{46FA1E80-5349-41E7-ACB4-565CC003EAF6}" destId="{8DB835C4-3B7B-4014-BBA7-C96E54782CF1}" srcOrd="5" destOrd="0" presId="urn:microsoft.com/office/officeart/2005/8/layout/chevron1"/>
    <dgm:cxn modelId="{06796E07-D5C9-462C-9CAD-3BD74552B82C}" type="presParOf" srcId="{46FA1E80-5349-41E7-ACB4-565CC003EAF6}" destId="{8F57B634-61E8-4416-919D-F0B836C10BB3}" srcOrd="6" destOrd="0" presId="urn:microsoft.com/office/officeart/2005/8/layout/chevron1"/>
    <dgm:cxn modelId="{A673D492-0940-442B-8E78-F2CE48E180DA}" type="presParOf" srcId="{46FA1E80-5349-41E7-ACB4-565CC003EAF6}" destId="{3A4559C5-6595-4CF9-BC15-74300AF90A35}" srcOrd="7" destOrd="0" presId="urn:microsoft.com/office/officeart/2005/8/layout/chevron1"/>
    <dgm:cxn modelId="{8EFA519B-C415-498C-80D3-8E8AED45E1C4}" type="presParOf" srcId="{46FA1E80-5349-41E7-ACB4-565CC003EAF6}" destId="{8B15C7B9-3663-4AB0-8BDA-C6B05036899A}" srcOrd="8" destOrd="0" presId="urn:microsoft.com/office/officeart/2005/8/layout/chevron1"/>
    <dgm:cxn modelId="{7B2D9904-4431-4EF4-8FFB-3E69845ED439}" type="presParOf" srcId="{46FA1E80-5349-41E7-ACB4-565CC003EAF6}" destId="{861B93BA-1925-44B5-8050-EBEED8820B40}" srcOrd="9" destOrd="0" presId="urn:microsoft.com/office/officeart/2005/8/layout/chevron1"/>
    <dgm:cxn modelId="{169EF7E7-D6DC-4261-B26F-DD952D5AABA5}" type="presParOf" srcId="{46FA1E80-5349-41E7-ACB4-565CC003EAF6}" destId="{DD650725-D031-4F0D-A924-47F8C66A8977}" srcOrd="10" destOrd="0" presId="urn:microsoft.com/office/officeart/2005/8/layout/chevron1"/>
    <dgm:cxn modelId="{97B5B785-8E0D-4660-ACD1-872F01FFAF77}" type="presParOf" srcId="{46FA1E80-5349-41E7-ACB4-565CC003EAF6}" destId="{1BE074C7-D35B-4AC2-A8FD-A91B3E2C3D07}" srcOrd="11" destOrd="0" presId="urn:microsoft.com/office/officeart/2005/8/layout/chevron1"/>
    <dgm:cxn modelId="{98AEA894-995D-49FA-AEEC-D1109C75AD42}" type="presParOf" srcId="{46FA1E80-5349-41E7-ACB4-565CC003EAF6}" destId="{E12D4F35-23B3-4841-8E7C-8E47327500C8}"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C847F88-2F75-4373-8736-A9C3A2026EF1}" type="doc">
      <dgm:prSet loTypeId="urn:microsoft.com/office/officeart/2005/8/layout/chevron1" loCatId="process" qsTypeId="urn:microsoft.com/office/officeart/2005/8/quickstyle/simple1" qsCatId="simple" csTypeId="urn:microsoft.com/office/officeart/2005/8/colors/accent2_2" csCatId="accent2" phldr="1"/>
      <dgm:spPr/>
    </dgm:pt>
    <dgm:pt modelId="{FB74BBF3-B165-4CE1-931F-843C2CB3C340}">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Problématique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D4AE1911-CD5A-4E66-853F-CBDE692407F3}" type="parTrans" cxnId="{4EC06DFB-5675-494C-AA93-A052E45B1D9D}">
      <dgm:prSet/>
      <dgm:spPr/>
      <dgm:t>
        <a:bodyPr/>
        <a:lstStyle/>
        <a:p>
          <a:endParaRPr lang="en-US"/>
        </a:p>
      </dgm:t>
    </dgm:pt>
    <dgm:pt modelId="{936810CB-B781-49E9-A50B-96DF42550C00}" type="sibTrans" cxnId="{4EC06DFB-5675-494C-AA93-A052E45B1D9D}">
      <dgm:prSet/>
      <dgm:spPr/>
      <dgm:t>
        <a:bodyPr/>
        <a:lstStyle/>
        <a:p>
          <a:endParaRPr lang="en-US"/>
        </a:p>
      </dgm:t>
    </dgm:pt>
    <dgm:pt modelId="{FB9256F6-D345-4A84-83B5-40500FC3183C}">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Base de données </a:t>
          </a:r>
        </a:p>
      </dgm:t>
    </dgm:pt>
    <dgm:pt modelId="{6EA1A4B7-6A9C-410A-A853-B61C389C308A}" type="parTrans" cxnId="{0D38DAB1-DC29-4654-BF87-F7BBCB377C31}">
      <dgm:prSet/>
      <dgm:spPr/>
      <dgm:t>
        <a:bodyPr/>
        <a:lstStyle/>
        <a:p>
          <a:endParaRPr lang="en-US"/>
        </a:p>
      </dgm:t>
    </dgm:pt>
    <dgm:pt modelId="{951131A7-8A5F-49C7-B814-0AD16750BA6D}" type="sibTrans" cxnId="{0D38DAB1-DC29-4654-BF87-F7BBCB377C31}">
      <dgm:prSet/>
      <dgm:spPr/>
      <dgm:t>
        <a:bodyPr/>
        <a:lstStyle/>
        <a:p>
          <a:endParaRPr lang="en-US"/>
        </a:p>
      </dgm:t>
    </dgm:pt>
    <dgm:pt modelId="{6F3B828F-A596-44D7-9F77-91EA9417826D}">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Préparation des données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73E97CF-D28C-432C-8C0C-449893A93DF5}" type="parTrans" cxnId="{85FE8A39-0A19-44AD-A978-FE5457FA47CA}">
      <dgm:prSet/>
      <dgm:spPr/>
      <dgm:t>
        <a:bodyPr/>
        <a:lstStyle/>
        <a:p>
          <a:endParaRPr lang="en-US"/>
        </a:p>
      </dgm:t>
    </dgm:pt>
    <dgm:pt modelId="{BC0C67AF-55D0-445E-814A-0BA6F0119905}" type="sibTrans" cxnId="{85FE8A39-0A19-44AD-A978-FE5457FA47CA}">
      <dgm:prSet/>
      <dgm:spPr/>
      <dgm:t>
        <a:bodyPr/>
        <a:lstStyle/>
        <a:p>
          <a:endParaRPr lang="en-US"/>
        </a:p>
      </dgm:t>
    </dgm:pt>
    <dgm:pt modelId="{5B5FE4BB-5460-4216-9BED-A176D54FE9D7}">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29E07B0-5365-4C33-AF34-7B7718143881}" type="parTrans" cxnId="{0F384F1A-06BD-46E8-8368-6F359B856910}">
      <dgm:prSet/>
      <dgm:spPr/>
      <dgm:t>
        <a:bodyPr/>
        <a:lstStyle/>
        <a:p>
          <a:endParaRPr lang="en-US"/>
        </a:p>
      </dgm:t>
    </dgm:pt>
    <dgm:pt modelId="{0DCDD5FA-E9C6-4A77-AEAD-07615A7B872A}" type="sibTrans" cxnId="{0F384F1A-06BD-46E8-8368-6F359B856910}">
      <dgm:prSet/>
      <dgm:spPr/>
      <dgm:t>
        <a:bodyPr/>
        <a:lstStyle/>
        <a:p>
          <a:endParaRPr lang="en-US"/>
        </a:p>
      </dgm:t>
    </dgm:pt>
    <dgm:pt modelId="{40E881BD-2988-4CD7-A2DB-872C022C6F7C}">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2CDE4E06-88E7-4E0A-85C6-ECFA470EA24D}" type="parTrans" cxnId="{728232DC-EE62-456F-8810-B12919A38C3A}">
      <dgm:prSet/>
      <dgm:spPr/>
      <dgm:t>
        <a:bodyPr/>
        <a:lstStyle/>
        <a:p>
          <a:endParaRPr lang="en-US"/>
        </a:p>
      </dgm:t>
    </dgm:pt>
    <dgm:pt modelId="{207AAA22-6FF2-4745-951F-8D0AFDCE8C28}" type="sibTrans" cxnId="{728232DC-EE62-456F-8810-B12919A38C3A}">
      <dgm:prSet/>
      <dgm:spPr/>
      <dgm:t>
        <a:bodyPr/>
        <a:lstStyle/>
        <a:p>
          <a:endParaRPr lang="en-US"/>
        </a:p>
      </dgm:t>
    </dgm:pt>
    <dgm:pt modelId="{3DF8FE44-660D-4DFB-99B6-FAC615556711}">
      <dgm:prSet custT="1"/>
      <dgm:spPr>
        <a:solidFill>
          <a:srgbClr val="00B0F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Déploiement du code avec </a:t>
          </a:r>
          <a:r>
            <a:rPr lang="fr-FR" sz="1600" b="1" dirty="0" err="1">
              <a:solidFill>
                <a:schemeClr val="bg1"/>
              </a:solidFill>
              <a:latin typeface="Times New Roman" panose="02020603050405020304" pitchFamily="18" charset="0"/>
              <a:cs typeface="Times New Roman" panose="02020603050405020304" pitchFamily="18" charset="0"/>
            </a:rPr>
            <a:t>Streamlit</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3731C9E2-AC3D-44BC-99DF-B42B825D8283}" type="parTrans" cxnId="{63EB9AD4-F989-40E0-A70E-D6DA864C3368}">
      <dgm:prSet/>
      <dgm:spPr/>
      <dgm:t>
        <a:bodyPr/>
        <a:lstStyle/>
        <a:p>
          <a:endParaRPr lang="fr-FR"/>
        </a:p>
      </dgm:t>
    </dgm:pt>
    <dgm:pt modelId="{6A9EA07F-157E-4441-B2B4-4998A73F726C}" type="sibTrans" cxnId="{63EB9AD4-F989-40E0-A70E-D6DA864C3368}">
      <dgm:prSet/>
      <dgm:spPr/>
      <dgm:t>
        <a:bodyPr/>
        <a:lstStyle/>
        <a:p>
          <a:endParaRPr lang="fr-FR"/>
        </a:p>
      </dgm:t>
    </dgm:pt>
    <dgm:pt modelId="{E1E5F0CA-1808-4890-B74B-65C91CE003F6}">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BEEA1C62-9C19-47C4-92E5-D53875172277}" type="parTrans" cxnId="{3C783388-F5D5-49FB-A69C-C2DB2A4AC120}">
      <dgm:prSet/>
      <dgm:spPr/>
      <dgm:t>
        <a:bodyPr/>
        <a:lstStyle/>
        <a:p>
          <a:endParaRPr lang="fr-FR"/>
        </a:p>
      </dgm:t>
    </dgm:pt>
    <dgm:pt modelId="{A4782013-79A9-4C36-A498-ECFE29D75B08}" type="sibTrans" cxnId="{3C783388-F5D5-49FB-A69C-C2DB2A4AC120}">
      <dgm:prSet/>
      <dgm:spPr/>
      <dgm:t>
        <a:bodyPr/>
        <a:lstStyle/>
        <a:p>
          <a:endParaRPr lang="fr-FR"/>
        </a:p>
      </dgm:t>
    </dgm:pt>
    <dgm:pt modelId="{46FA1E80-5349-41E7-ACB4-565CC003EAF6}" type="pres">
      <dgm:prSet presAssocID="{0C847F88-2F75-4373-8736-A9C3A2026EF1}" presName="Name0" presStyleCnt="0">
        <dgm:presLayoutVars>
          <dgm:dir/>
          <dgm:animLvl val="lvl"/>
          <dgm:resizeHandles val="exact"/>
        </dgm:presLayoutVars>
      </dgm:prSet>
      <dgm:spPr/>
    </dgm:pt>
    <dgm:pt modelId="{47C6816D-FE1A-411A-B967-93A4F8DCC693}" type="pres">
      <dgm:prSet presAssocID="{FB74BBF3-B165-4CE1-931F-843C2CB3C340}" presName="parTxOnly" presStyleLbl="node1" presStyleIdx="0" presStyleCnt="7" custScaleX="111122" custScaleY="121578">
        <dgm:presLayoutVars>
          <dgm:chMax val="0"/>
          <dgm:chPref val="0"/>
          <dgm:bulletEnabled val="1"/>
        </dgm:presLayoutVars>
      </dgm:prSet>
      <dgm:spPr/>
    </dgm:pt>
    <dgm:pt modelId="{EAC4465E-8350-4FE1-87B8-2C8EAB27F307}" type="pres">
      <dgm:prSet presAssocID="{936810CB-B781-49E9-A50B-96DF42550C00}" presName="parTxOnlySpace" presStyleCnt="0"/>
      <dgm:spPr/>
    </dgm:pt>
    <dgm:pt modelId="{4644B1D5-CE6D-428A-8909-E7361950FFBB}" type="pres">
      <dgm:prSet presAssocID="{FB9256F6-D345-4A84-83B5-40500FC3183C}" presName="parTxOnly" presStyleLbl="node1" presStyleIdx="1" presStyleCnt="7" custScaleX="127468" custScaleY="125901" custLinFactNeighborX="-59814" custLinFactNeighborY="-5672">
        <dgm:presLayoutVars>
          <dgm:chMax val="0"/>
          <dgm:chPref val="0"/>
          <dgm:bulletEnabled val="1"/>
        </dgm:presLayoutVars>
      </dgm:prSet>
      <dgm:spPr/>
    </dgm:pt>
    <dgm:pt modelId="{AD826656-A3FF-4038-A527-C948AB647AE5}" type="pres">
      <dgm:prSet presAssocID="{951131A7-8A5F-49C7-B814-0AD16750BA6D}" presName="parTxOnlySpace" presStyleCnt="0"/>
      <dgm:spPr/>
    </dgm:pt>
    <dgm:pt modelId="{C829CBEA-3EA1-42EE-B134-E29885CF1AC4}" type="pres">
      <dgm:prSet presAssocID="{6F3B828F-A596-44D7-9F77-91EA9417826D}" presName="parTxOnly" presStyleLbl="node1" presStyleIdx="2" presStyleCnt="7" custScaleX="139422" custScaleY="117576" custLinFactNeighborX="-61078" custLinFactNeighborY="-5608">
        <dgm:presLayoutVars>
          <dgm:chMax val="0"/>
          <dgm:chPref val="0"/>
          <dgm:bulletEnabled val="1"/>
        </dgm:presLayoutVars>
      </dgm:prSet>
      <dgm:spPr/>
    </dgm:pt>
    <dgm:pt modelId="{8DB835C4-3B7B-4014-BBA7-C96E54782CF1}" type="pres">
      <dgm:prSet presAssocID="{BC0C67AF-55D0-445E-814A-0BA6F0119905}" presName="parTxOnlySpace" presStyleCnt="0"/>
      <dgm:spPr/>
    </dgm:pt>
    <dgm:pt modelId="{8F57B634-61E8-4416-919D-F0B836C10BB3}" type="pres">
      <dgm:prSet presAssocID="{5B5FE4BB-5460-4216-9BED-A176D54FE9D7}" presName="parTxOnly" presStyleLbl="node1" presStyleIdx="3" presStyleCnt="7" custScaleX="154020" custScaleY="118032" custLinFactNeighborX="-52226" custLinFactNeighborY="-1914">
        <dgm:presLayoutVars>
          <dgm:chMax val="0"/>
          <dgm:chPref val="0"/>
          <dgm:bulletEnabled val="1"/>
        </dgm:presLayoutVars>
      </dgm:prSet>
      <dgm:spPr/>
    </dgm:pt>
    <dgm:pt modelId="{3A4559C5-6595-4CF9-BC15-74300AF90A35}" type="pres">
      <dgm:prSet presAssocID="{0DCDD5FA-E9C6-4A77-AEAD-07615A7B872A}" presName="parTxOnlySpace" presStyleCnt="0"/>
      <dgm:spPr/>
    </dgm:pt>
    <dgm:pt modelId="{8B15C7B9-3663-4AB0-8BDA-C6B05036899A}" type="pres">
      <dgm:prSet presAssocID="{40E881BD-2988-4CD7-A2DB-872C022C6F7C}" presName="parTxOnly" presStyleLbl="node1" presStyleIdx="4" presStyleCnt="7" custScaleX="145645" custScaleY="127836" custLinFactX="110264" custLinFactNeighborX="200000" custLinFactNeighborY="-5139">
        <dgm:presLayoutVars>
          <dgm:chMax val="0"/>
          <dgm:chPref val="0"/>
          <dgm:bulletEnabled val="1"/>
        </dgm:presLayoutVars>
      </dgm:prSet>
      <dgm:spPr/>
    </dgm:pt>
    <dgm:pt modelId="{861B93BA-1925-44B5-8050-EBEED8820B40}" type="pres">
      <dgm:prSet presAssocID="{207AAA22-6FF2-4745-951F-8D0AFDCE8C28}" presName="parTxOnlySpace" presStyleCnt="0"/>
      <dgm:spPr/>
    </dgm:pt>
    <dgm:pt modelId="{DD650725-D031-4F0D-A924-47F8C66A8977}" type="pres">
      <dgm:prSet presAssocID="{E1E5F0CA-1808-4890-B74B-65C91CE003F6}" presName="parTxOnly" presStyleLbl="node1" presStyleIdx="5" presStyleCnt="7" custScaleX="140597" custScaleY="128774" custLinFactX="-123261" custLinFactNeighborX="-200000" custLinFactNeighborY="-5980">
        <dgm:presLayoutVars>
          <dgm:chMax val="0"/>
          <dgm:chPref val="0"/>
          <dgm:bulletEnabled val="1"/>
        </dgm:presLayoutVars>
      </dgm:prSet>
      <dgm:spPr/>
    </dgm:pt>
    <dgm:pt modelId="{1BE074C7-D35B-4AC2-A8FD-A91B3E2C3D07}" type="pres">
      <dgm:prSet presAssocID="{A4782013-79A9-4C36-A498-ECFE29D75B08}" presName="parTxOnlySpace" presStyleCnt="0"/>
      <dgm:spPr/>
    </dgm:pt>
    <dgm:pt modelId="{E12D4F35-23B3-4841-8E7C-8E47327500C8}" type="pres">
      <dgm:prSet presAssocID="{3DF8FE44-660D-4DFB-99B6-FAC615556711}" presName="parTxOnly" presStyleLbl="node1" presStyleIdx="6" presStyleCnt="7" custScaleX="137405" custScaleY="120608">
        <dgm:presLayoutVars>
          <dgm:chMax val="0"/>
          <dgm:chPref val="0"/>
          <dgm:bulletEnabled val="1"/>
        </dgm:presLayoutVars>
      </dgm:prSet>
      <dgm:spPr/>
    </dgm:pt>
  </dgm:ptLst>
  <dgm:cxnLst>
    <dgm:cxn modelId="{358AB906-DCC0-4FB2-8EFA-3C6583D68685}" type="presOf" srcId="{40E881BD-2988-4CD7-A2DB-872C022C6F7C}" destId="{8B15C7B9-3663-4AB0-8BDA-C6B05036899A}" srcOrd="0" destOrd="0" presId="urn:microsoft.com/office/officeart/2005/8/layout/chevron1"/>
    <dgm:cxn modelId="{0F384F1A-06BD-46E8-8368-6F359B856910}" srcId="{0C847F88-2F75-4373-8736-A9C3A2026EF1}" destId="{5B5FE4BB-5460-4216-9BED-A176D54FE9D7}" srcOrd="3" destOrd="0" parTransId="{429E07B0-5365-4C33-AF34-7B7718143881}" sibTransId="{0DCDD5FA-E9C6-4A77-AEAD-07615A7B872A}"/>
    <dgm:cxn modelId="{789FD31D-E91A-4397-A2A8-03500A1F2C2F}" type="presOf" srcId="{3DF8FE44-660D-4DFB-99B6-FAC615556711}" destId="{E12D4F35-23B3-4841-8E7C-8E47327500C8}" srcOrd="0" destOrd="0" presId="urn:microsoft.com/office/officeart/2005/8/layout/chevron1"/>
    <dgm:cxn modelId="{49EDB621-B5EA-4FF7-9BB0-AB68F093E975}" type="presOf" srcId="{6F3B828F-A596-44D7-9F77-91EA9417826D}" destId="{C829CBEA-3EA1-42EE-B134-E29885CF1AC4}" srcOrd="0" destOrd="0" presId="urn:microsoft.com/office/officeart/2005/8/layout/chevron1"/>
    <dgm:cxn modelId="{85FE8A39-0A19-44AD-A978-FE5457FA47CA}" srcId="{0C847F88-2F75-4373-8736-A9C3A2026EF1}" destId="{6F3B828F-A596-44D7-9F77-91EA9417826D}" srcOrd="2" destOrd="0" parTransId="{473E97CF-D28C-432C-8C0C-449893A93DF5}" sibTransId="{BC0C67AF-55D0-445E-814A-0BA6F0119905}"/>
    <dgm:cxn modelId="{F611FE68-3B34-41EB-865A-EC7A65EF9E7C}" type="presOf" srcId="{5B5FE4BB-5460-4216-9BED-A176D54FE9D7}" destId="{8F57B634-61E8-4416-919D-F0B836C10BB3}" srcOrd="0" destOrd="0" presId="urn:microsoft.com/office/officeart/2005/8/layout/chevron1"/>
    <dgm:cxn modelId="{AD28096B-CB45-4D87-A54A-FB3A6D77A1A5}" type="presOf" srcId="{E1E5F0CA-1808-4890-B74B-65C91CE003F6}" destId="{DD650725-D031-4F0D-A924-47F8C66A8977}" srcOrd="0" destOrd="0" presId="urn:microsoft.com/office/officeart/2005/8/layout/chevron1"/>
    <dgm:cxn modelId="{019B734C-E8B9-412F-B8A3-4C600D9D82E4}" type="presOf" srcId="{FB9256F6-D345-4A84-83B5-40500FC3183C}" destId="{4644B1D5-CE6D-428A-8909-E7361950FFBB}" srcOrd="0" destOrd="0" presId="urn:microsoft.com/office/officeart/2005/8/layout/chevron1"/>
    <dgm:cxn modelId="{0868C871-1472-45DC-A556-5EB7FEEA5DE2}" type="presOf" srcId="{FB74BBF3-B165-4CE1-931F-843C2CB3C340}" destId="{47C6816D-FE1A-411A-B967-93A4F8DCC693}" srcOrd="0" destOrd="0" presId="urn:microsoft.com/office/officeart/2005/8/layout/chevron1"/>
    <dgm:cxn modelId="{3C783388-F5D5-49FB-A69C-C2DB2A4AC120}" srcId="{0C847F88-2F75-4373-8736-A9C3A2026EF1}" destId="{E1E5F0CA-1808-4890-B74B-65C91CE003F6}" srcOrd="5" destOrd="0" parTransId="{BEEA1C62-9C19-47C4-92E5-D53875172277}" sibTransId="{A4782013-79A9-4C36-A498-ECFE29D75B08}"/>
    <dgm:cxn modelId="{FC6E0A9A-FB69-402B-A863-1A853D6142B0}" type="presOf" srcId="{0C847F88-2F75-4373-8736-A9C3A2026EF1}" destId="{46FA1E80-5349-41E7-ACB4-565CC003EAF6}" srcOrd="0" destOrd="0" presId="urn:microsoft.com/office/officeart/2005/8/layout/chevron1"/>
    <dgm:cxn modelId="{0D38DAB1-DC29-4654-BF87-F7BBCB377C31}" srcId="{0C847F88-2F75-4373-8736-A9C3A2026EF1}" destId="{FB9256F6-D345-4A84-83B5-40500FC3183C}" srcOrd="1" destOrd="0" parTransId="{6EA1A4B7-6A9C-410A-A853-B61C389C308A}" sibTransId="{951131A7-8A5F-49C7-B814-0AD16750BA6D}"/>
    <dgm:cxn modelId="{63EB9AD4-F989-40E0-A70E-D6DA864C3368}" srcId="{0C847F88-2F75-4373-8736-A9C3A2026EF1}" destId="{3DF8FE44-660D-4DFB-99B6-FAC615556711}" srcOrd="6" destOrd="0" parTransId="{3731C9E2-AC3D-44BC-99DF-B42B825D8283}" sibTransId="{6A9EA07F-157E-4441-B2B4-4998A73F726C}"/>
    <dgm:cxn modelId="{728232DC-EE62-456F-8810-B12919A38C3A}" srcId="{0C847F88-2F75-4373-8736-A9C3A2026EF1}" destId="{40E881BD-2988-4CD7-A2DB-872C022C6F7C}" srcOrd="4" destOrd="0" parTransId="{2CDE4E06-88E7-4E0A-85C6-ECFA470EA24D}" sibTransId="{207AAA22-6FF2-4745-951F-8D0AFDCE8C28}"/>
    <dgm:cxn modelId="{4EC06DFB-5675-494C-AA93-A052E45B1D9D}" srcId="{0C847F88-2F75-4373-8736-A9C3A2026EF1}" destId="{FB74BBF3-B165-4CE1-931F-843C2CB3C340}" srcOrd="0" destOrd="0" parTransId="{D4AE1911-CD5A-4E66-853F-CBDE692407F3}" sibTransId="{936810CB-B781-49E9-A50B-96DF42550C00}"/>
    <dgm:cxn modelId="{B9760FE6-E3D9-4013-8296-62FA39EA6878}" type="presParOf" srcId="{46FA1E80-5349-41E7-ACB4-565CC003EAF6}" destId="{47C6816D-FE1A-411A-B967-93A4F8DCC693}" srcOrd="0" destOrd="0" presId="urn:microsoft.com/office/officeart/2005/8/layout/chevron1"/>
    <dgm:cxn modelId="{365701AD-2BF4-4FEF-AA08-B06551DC78E7}" type="presParOf" srcId="{46FA1E80-5349-41E7-ACB4-565CC003EAF6}" destId="{EAC4465E-8350-4FE1-87B8-2C8EAB27F307}" srcOrd="1" destOrd="0" presId="urn:microsoft.com/office/officeart/2005/8/layout/chevron1"/>
    <dgm:cxn modelId="{BBAE8CC7-F82D-4041-A6D0-89AC7CDDFFF1}" type="presParOf" srcId="{46FA1E80-5349-41E7-ACB4-565CC003EAF6}" destId="{4644B1D5-CE6D-428A-8909-E7361950FFBB}" srcOrd="2" destOrd="0" presId="urn:microsoft.com/office/officeart/2005/8/layout/chevron1"/>
    <dgm:cxn modelId="{4E309177-22EE-4D92-A20B-555C0A388D0F}" type="presParOf" srcId="{46FA1E80-5349-41E7-ACB4-565CC003EAF6}" destId="{AD826656-A3FF-4038-A527-C948AB647AE5}" srcOrd="3" destOrd="0" presId="urn:microsoft.com/office/officeart/2005/8/layout/chevron1"/>
    <dgm:cxn modelId="{C2D025DE-2559-40C8-B6DE-64236F91FB67}" type="presParOf" srcId="{46FA1E80-5349-41E7-ACB4-565CC003EAF6}" destId="{C829CBEA-3EA1-42EE-B134-E29885CF1AC4}" srcOrd="4" destOrd="0" presId="urn:microsoft.com/office/officeart/2005/8/layout/chevron1"/>
    <dgm:cxn modelId="{D981FE62-5D35-4ECD-8546-06D7A05F4F35}" type="presParOf" srcId="{46FA1E80-5349-41E7-ACB4-565CC003EAF6}" destId="{8DB835C4-3B7B-4014-BBA7-C96E54782CF1}" srcOrd="5" destOrd="0" presId="urn:microsoft.com/office/officeart/2005/8/layout/chevron1"/>
    <dgm:cxn modelId="{A7085BDF-E853-47BA-BE42-7E744ABF434D}" type="presParOf" srcId="{46FA1E80-5349-41E7-ACB4-565CC003EAF6}" destId="{8F57B634-61E8-4416-919D-F0B836C10BB3}" srcOrd="6" destOrd="0" presId="urn:microsoft.com/office/officeart/2005/8/layout/chevron1"/>
    <dgm:cxn modelId="{98BD46A9-C7B7-4446-B066-55BCBCBBFD74}" type="presParOf" srcId="{46FA1E80-5349-41E7-ACB4-565CC003EAF6}" destId="{3A4559C5-6595-4CF9-BC15-74300AF90A35}" srcOrd="7" destOrd="0" presId="urn:microsoft.com/office/officeart/2005/8/layout/chevron1"/>
    <dgm:cxn modelId="{AB987008-D539-448F-9BF0-86F3DAED448A}" type="presParOf" srcId="{46FA1E80-5349-41E7-ACB4-565CC003EAF6}" destId="{8B15C7B9-3663-4AB0-8BDA-C6B05036899A}" srcOrd="8" destOrd="0" presId="urn:microsoft.com/office/officeart/2005/8/layout/chevron1"/>
    <dgm:cxn modelId="{A716C7EA-1E59-4A11-9F51-B38D34851A7D}" type="presParOf" srcId="{46FA1E80-5349-41E7-ACB4-565CC003EAF6}" destId="{861B93BA-1925-44B5-8050-EBEED8820B40}" srcOrd="9" destOrd="0" presId="urn:microsoft.com/office/officeart/2005/8/layout/chevron1"/>
    <dgm:cxn modelId="{14704164-6340-4F67-8324-95DB2762712C}" type="presParOf" srcId="{46FA1E80-5349-41E7-ACB4-565CC003EAF6}" destId="{DD650725-D031-4F0D-A924-47F8C66A8977}" srcOrd="10" destOrd="0" presId="urn:microsoft.com/office/officeart/2005/8/layout/chevron1"/>
    <dgm:cxn modelId="{AFE1AC5A-066B-45C3-A977-3A691D89210E}" type="presParOf" srcId="{46FA1E80-5349-41E7-ACB4-565CC003EAF6}" destId="{1BE074C7-D35B-4AC2-A8FD-A91B3E2C3D07}" srcOrd="11" destOrd="0" presId="urn:microsoft.com/office/officeart/2005/8/layout/chevron1"/>
    <dgm:cxn modelId="{7B248A03-25E6-4393-8C26-537A012227CD}" type="presParOf" srcId="{46FA1E80-5349-41E7-ACB4-565CC003EAF6}" destId="{E12D4F35-23B3-4841-8E7C-8E47327500C8}"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C847F88-2F75-4373-8736-A9C3A2026EF1}" type="doc">
      <dgm:prSet loTypeId="urn:microsoft.com/office/officeart/2005/8/layout/chevron1" loCatId="process" qsTypeId="urn:microsoft.com/office/officeart/2005/8/quickstyle/simple1" qsCatId="simple" csTypeId="urn:microsoft.com/office/officeart/2005/8/colors/accent2_2" csCatId="accent2" phldr="1"/>
      <dgm:spPr/>
    </dgm:pt>
    <dgm:pt modelId="{FB74BBF3-B165-4CE1-931F-843C2CB3C340}">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Problématique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D4AE1911-CD5A-4E66-853F-CBDE692407F3}" type="parTrans" cxnId="{4EC06DFB-5675-494C-AA93-A052E45B1D9D}">
      <dgm:prSet/>
      <dgm:spPr/>
      <dgm:t>
        <a:bodyPr/>
        <a:lstStyle/>
        <a:p>
          <a:endParaRPr lang="en-US"/>
        </a:p>
      </dgm:t>
    </dgm:pt>
    <dgm:pt modelId="{936810CB-B781-49E9-A50B-96DF42550C00}" type="sibTrans" cxnId="{4EC06DFB-5675-494C-AA93-A052E45B1D9D}">
      <dgm:prSet/>
      <dgm:spPr/>
      <dgm:t>
        <a:bodyPr/>
        <a:lstStyle/>
        <a:p>
          <a:endParaRPr lang="en-US"/>
        </a:p>
      </dgm:t>
    </dgm:pt>
    <dgm:pt modelId="{FB9256F6-D345-4A84-83B5-40500FC3183C}">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Base de données </a:t>
          </a:r>
        </a:p>
      </dgm:t>
    </dgm:pt>
    <dgm:pt modelId="{6EA1A4B7-6A9C-410A-A853-B61C389C308A}" type="parTrans" cxnId="{0D38DAB1-DC29-4654-BF87-F7BBCB377C31}">
      <dgm:prSet/>
      <dgm:spPr/>
      <dgm:t>
        <a:bodyPr/>
        <a:lstStyle/>
        <a:p>
          <a:endParaRPr lang="en-US"/>
        </a:p>
      </dgm:t>
    </dgm:pt>
    <dgm:pt modelId="{951131A7-8A5F-49C7-B814-0AD16750BA6D}" type="sibTrans" cxnId="{0D38DAB1-DC29-4654-BF87-F7BBCB377C31}">
      <dgm:prSet/>
      <dgm:spPr/>
      <dgm:t>
        <a:bodyPr/>
        <a:lstStyle/>
        <a:p>
          <a:endParaRPr lang="en-US"/>
        </a:p>
      </dgm:t>
    </dgm:pt>
    <dgm:pt modelId="{6F3B828F-A596-44D7-9F77-91EA9417826D}">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Préparation des données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73E97CF-D28C-432C-8C0C-449893A93DF5}" type="parTrans" cxnId="{85FE8A39-0A19-44AD-A978-FE5457FA47CA}">
      <dgm:prSet/>
      <dgm:spPr/>
      <dgm:t>
        <a:bodyPr/>
        <a:lstStyle/>
        <a:p>
          <a:endParaRPr lang="en-US"/>
        </a:p>
      </dgm:t>
    </dgm:pt>
    <dgm:pt modelId="{BC0C67AF-55D0-445E-814A-0BA6F0119905}" type="sibTrans" cxnId="{85FE8A39-0A19-44AD-A978-FE5457FA47CA}">
      <dgm:prSet/>
      <dgm:spPr/>
      <dgm:t>
        <a:bodyPr/>
        <a:lstStyle/>
        <a:p>
          <a:endParaRPr lang="en-US"/>
        </a:p>
      </dgm:t>
    </dgm:pt>
    <dgm:pt modelId="{5B5FE4BB-5460-4216-9BED-A176D54FE9D7}">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29E07B0-5365-4C33-AF34-7B7718143881}" type="parTrans" cxnId="{0F384F1A-06BD-46E8-8368-6F359B856910}">
      <dgm:prSet/>
      <dgm:spPr/>
      <dgm:t>
        <a:bodyPr/>
        <a:lstStyle/>
        <a:p>
          <a:endParaRPr lang="en-US"/>
        </a:p>
      </dgm:t>
    </dgm:pt>
    <dgm:pt modelId="{0DCDD5FA-E9C6-4A77-AEAD-07615A7B872A}" type="sibTrans" cxnId="{0F384F1A-06BD-46E8-8368-6F359B856910}">
      <dgm:prSet/>
      <dgm:spPr/>
      <dgm:t>
        <a:bodyPr/>
        <a:lstStyle/>
        <a:p>
          <a:endParaRPr lang="en-US"/>
        </a:p>
      </dgm:t>
    </dgm:pt>
    <dgm:pt modelId="{40E881BD-2988-4CD7-A2DB-872C022C6F7C}">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2CDE4E06-88E7-4E0A-85C6-ECFA470EA24D}" type="parTrans" cxnId="{728232DC-EE62-456F-8810-B12919A38C3A}">
      <dgm:prSet/>
      <dgm:spPr/>
      <dgm:t>
        <a:bodyPr/>
        <a:lstStyle/>
        <a:p>
          <a:endParaRPr lang="en-US"/>
        </a:p>
      </dgm:t>
    </dgm:pt>
    <dgm:pt modelId="{207AAA22-6FF2-4745-951F-8D0AFDCE8C28}" type="sibTrans" cxnId="{728232DC-EE62-456F-8810-B12919A38C3A}">
      <dgm:prSet/>
      <dgm:spPr/>
      <dgm:t>
        <a:bodyPr/>
        <a:lstStyle/>
        <a:p>
          <a:endParaRPr lang="en-US"/>
        </a:p>
      </dgm:t>
    </dgm:pt>
    <dgm:pt modelId="{3DF8FE44-660D-4DFB-99B6-FAC615556711}">
      <dgm:prSet custT="1"/>
      <dgm:spPr>
        <a:solidFill>
          <a:srgbClr val="00B0F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Déploiement du code avec </a:t>
          </a:r>
          <a:r>
            <a:rPr lang="fr-FR" sz="1600" b="1" dirty="0" err="1">
              <a:solidFill>
                <a:schemeClr val="bg1"/>
              </a:solidFill>
              <a:latin typeface="Times New Roman" panose="02020603050405020304" pitchFamily="18" charset="0"/>
              <a:cs typeface="Times New Roman" panose="02020603050405020304" pitchFamily="18" charset="0"/>
            </a:rPr>
            <a:t>Streamlit</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3731C9E2-AC3D-44BC-99DF-B42B825D8283}" type="parTrans" cxnId="{63EB9AD4-F989-40E0-A70E-D6DA864C3368}">
      <dgm:prSet/>
      <dgm:spPr/>
      <dgm:t>
        <a:bodyPr/>
        <a:lstStyle/>
        <a:p>
          <a:endParaRPr lang="fr-FR"/>
        </a:p>
      </dgm:t>
    </dgm:pt>
    <dgm:pt modelId="{6A9EA07F-157E-4441-B2B4-4998A73F726C}" type="sibTrans" cxnId="{63EB9AD4-F989-40E0-A70E-D6DA864C3368}">
      <dgm:prSet/>
      <dgm:spPr/>
      <dgm:t>
        <a:bodyPr/>
        <a:lstStyle/>
        <a:p>
          <a:endParaRPr lang="fr-FR"/>
        </a:p>
      </dgm:t>
    </dgm:pt>
    <dgm:pt modelId="{E1E5F0CA-1808-4890-B74B-65C91CE003F6}">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BEEA1C62-9C19-47C4-92E5-D53875172277}" type="parTrans" cxnId="{3C783388-F5D5-49FB-A69C-C2DB2A4AC120}">
      <dgm:prSet/>
      <dgm:spPr/>
      <dgm:t>
        <a:bodyPr/>
        <a:lstStyle/>
        <a:p>
          <a:endParaRPr lang="fr-FR"/>
        </a:p>
      </dgm:t>
    </dgm:pt>
    <dgm:pt modelId="{A4782013-79A9-4C36-A498-ECFE29D75B08}" type="sibTrans" cxnId="{3C783388-F5D5-49FB-A69C-C2DB2A4AC120}">
      <dgm:prSet/>
      <dgm:spPr/>
      <dgm:t>
        <a:bodyPr/>
        <a:lstStyle/>
        <a:p>
          <a:endParaRPr lang="fr-FR"/>
        </a:p>
      </dgm:t>
    </dgm:pt>
    <dgm:pt modelId="{46FA1E80-5349-41E7-ACB4-565CC003EAF6}" type="pres">
      <dgm:prSet presAssocID="{0C847F88-2F75-4373-8736-A9C3A2026EF1}" presName="Name0" presStyleCnt="0">
        <dgm:presLayoutVars>
          <dgm:dir/>
          <dgm:animLvl val="lvl"/>
          <dgm:resizeHandles val="exact"/>
        </dgm:presLayoutVars>
      </dgm:prSet>
      <dgm:spPr/>
    </dgm:pt>
    <dgm:pt modelId="{47C6816D-FE1A-411A-B967-93A4F8DCC693}" type="pres">
      <dgm:prSet presAssocID="{FB74BBF3-B165-4CE1-931F-843C2CB3C340}" presName="parTxOnly" presStyleLbl="node1" presStyleIdx="0" presStyleCnt="7" custScaleX="111122" custScaleY="121578">
        <dgm:presLayoutVars>
          <dgm:chMax val="0"/>
          <dgm:chPref val="0"/>
          <dgm:bulletEnabled val="1"/>
        </dgm:presLayoutVars>
      </dgm:prSet>
      <dgm:spPr/>
    </dgm:pt>
    <dgm:pt modelId="{EAC4465E-8350-4FE1-87B8-2C8EAB27F307}" type="pres">
      <dgm:prSet presAssocID="{936810CB-B781-49E9-A50B-96DF42550C00}" presName="parTxOnlySpace" presStyleCnt="0"/>
      <dgm:spPr/>
    </dgm:pt>
    <dgm:pt modelId="{4644B1D5-CE6D-428A-8909-E7361950FFBB}" type="pres">
      <dgm:prSet presAssocID="{FB9256F6-D345-4A84-83B5-40500FC3183C}" presName="parTxOnly" presStyleLbl="node1" presStyleIdx="1" presStyleCnt="7" custScaleX="127468" custScaleY="125901" custLinFactNeighborX="-59814" custLinFactNeighborY="-5672">
        <dgm:presLayoutVars>
          <dgm:chMax val="0"/>
          <dgm:chPref val="0"/>
          <dgm:bulletEnabled val="1"/>
        </dgm:presLayoutVars>
      </dgm:prSet>
      <dgm:spPr/>
    </dgm:pt>
    <dgm:pt modelId="{AD826656-A3FF-4038-A527-C948AB647AE5}" type="pres">
      <dgm:prSet presAssocID="{951131A7-8A5F-49C7-B814-0AD16750BA6D}" presName="parTxOnlySpace" presStyleCnt="0"/>
      <dgm:spPr/>
    </dgm:pt>
    <dgm:pt modelId="{C829CBEA-3EA1-42EE-B134-E29885CF1AC4}" type="pres">
      <dgm:prSet presAssocID="{6F3B828F-A596-44D7-9F77-91EA9417826D}" presName="parTxOnly" presStyleLbl="node1" presStyleIdx="2" presStyleCnt="7" custScaleX="139422" custScaleY="117576" custLinFactNeighborX="-61078" custLinFactNeighborY="-5608">
        <dgm:presLayoutVars>
          <dgm:chMax val="0"/>
          <dgm:chPref val="0"/>
          <dgm:bulletEnabled val="1"/>
        </dgm:presLayoutVars>
      </dgm:prSet>
      <dgm:spPr/>
    </dgm:pt>
    <dgm:pt modelId="{8DB835C4-3B7B-4014-BBA7-C96E54782CF1}" type="pres">
      <dgm:prSet presAssocID="{BC0C67AF-55D0-445E-814A-0BA6F0119905}" presName="parTxOnlySpace" presStyleCnt="0"/>
      <dgm:spPr/>
    </dgm:pt>
    <dgm:pt modelId="{8F57B634-61E8-4416-919D-F0B836C10BB3}" type="pres">
      <dgm:prSet presAssocID="{5B5FE4BB-5460-4216-9BED-A176D54FE9D7}" presName="parTxOnly" presStyleLbl="node1" presStyleIdx="3" presStyleCnt="7" custScaleX="154020" custScaleY="118032" custLinFactNeighborX="-52226" custLinFactNeighborY="-1914">
        <dgm:presLayoutVars>
          <dgm:chMax val="0"/>
          <dgm:chPref val="0"/>
          <dgm:bulletEnabled val="1"/>
        </dgm:presLayoutVars>
      </dgm:prSet>
      <dgm:spPr/>
    </dgm:pt>
    <dgm:pt modelId="{3A4559C5-6595-4CF9-BC15-74300AF90A35}" type="pres">
      <dgm:prSet presAssocID="{0DCDD5FA-E9C6-4A77-AEAD-07615A7B872A}" presName="parTxOnlySpace" presStyleCnt="0"/>
      <dgm:spPr/>
    </dgm:pt>
    <dgm:pt modelId="{8B15C7B9-3663-4AB0-8BDA-C6B05036899A}" type="pres">
      <dgm:prSet presAssocID="{40E881BD-2988-4CD7-A2DB-872C022C6F7C}" presName="parTxOnly" presStyleLbl="node1" presStyleIdx="4" presStyleCnt="7" custScaleX="145645" custScaleY="127836" custLinFactX="110264" custLinFactNeighborX="200000" custLinFactNeighborY="-5139">
        <dgm:presLayoutVars>
          <dgm:chMax val="0"/>
          <dgm:chPref val="0"/>
          <dgm:bulletEnabled val="1"/>
        </dgm:presLayoutVars>
      </dgm:prSet>
      <dgm:spPr/>
    </dgm:pt>
    <dgm:pt modelId="{861B93BA-1925-44B5-8050-EBEED8820B40}" type="pres">
      <dgm:prSet presAssocID="{207AAA22-6FF2-4745-951F-8D0AFDCE8C28}" presName="parTxOnlySpace" presStyleCnt="0"/>
      <dgm:spPr/>
    </dgm:pt>
    <dgm:pt modelId="{DD650725-D031-4F0D-A924-47F8C66A8977}" type="pres">
      <dgm:prSet presAssocID="{E1E5F0CA-1808-4890-B74B-65C91CE003F6}" presName="parTxOnly" presStyleLbl="node1" presStyleIdx="5" presStyleCnt="7" custScaleX="140597" custScaleY="128774" custLinFactX="-123261" custLinFactNeighborX="-200000" custLinFactNeighborY="-5980">
        <dgm:presLayoutVars>
          <dgm:chMax val="0"/>
          <dgm:chPref val="0"/>
          <dgm:bulletEnabled val="1"/>
        </dgm:presLayoutVars>
      </dgm:prSet>
      <dgm:spPr/>
    </dgm:pt>
    <dgm:pt modelId="{1BE074C7-D35B-4AC2-A8FD-A91B3E2C3D07}" type="pres">
      <dgm:prSet presAssocID="{A4782013-79A9-4C36-A498-ECFE29D75B08}" presName="parTxOnlySpace" presStyleCnt="0"/>
      <dgm:spPr/>
    </dgm:pt>
    <dgm:pt modelId="{E12D4F35-23B3-4841-8E7C-8E47327500C8}" type="pres">
      <dgm:prSet presAssocID="{3DF8FE44-660D-4DFB-99B6-FAC615556711}" presName="parTxOnly" presStyleLbl="node1" presStyleIdx="6" presStyleCnt="7" custScaleX="137405" custScaleY="120608">
        <dgm:presLayoutVars>
          <dgm:chMax val="0"/>
          <dgm:chPref val="0"/>
          <dgm:bulletEnabled val="1"/>
        </dgm:presLayoutVars>
      </dgm:prSet>
      <dgm:spPr/>
    </dgm:pt>
  </dgm:ptLst>
  <dgm:cxnLst>
    <dgm:cxn modelId="{CCD48E05-C667-4CD5-87C1-554B97427634}" type="presOf" srcId="{5B5FE4BB-5460-4216-9BED-A176D54FE9D7}" destId="{8F57B634-61E8-4416-919D-F0B836C10BB3}" srcOrd="0" destOrd="0" presId="urn:microsoft.com/office/officeart/2005/8/layout/chevron1"/>
    <dgm:cxn modelId="{0F384F1A-06BD-46E8-8368-6F359B856910}" srcId="{0C847F88-2F75-4373-8736-A9C3A2026EF1}" destId="{5B5FE4BB-5460-4216-9BED-A176D54FE9D7}" srcOrd="3" destOrd="0" parTransId="{429E07B0-5365-4C33-AF34-7B7718143881}" sibTransId="{0DCDD5FA-E9C6-4A77-AEAD-07615A7B872A}"/>
    <dgm:cxn modelId="{85FE8A39-0A19-44AD-A978-FE5457FA47CA}" srcId="{0C847F88-2F75-4373-8736-A9C3A2026EF1}" destId="{6F3B828F-A596-44D7-9F77-91EA9417826D}" srcOrd="2" destOrd="0" parTransId="{473E97CF-D28C-432C-8C0C-449893A93DF5}" sibTransId="{BC0C67AF-55D0-445E-814A-0BA6F0119905}"/>
    <dgm:cxn modelId="{8F72CF60-21AD-4C9E-9E1F-FA82571DF486}" type="presOf" srcId="{0C847F88-2F75-4373-8736-A9C3A2026EF1}" destId="{46FA1E80-5349-41E7-ACB4-565CC003EAF6}" srcOrd="0" destOrd="0" presId="urn:microsoft.com/office/officeart/2005/8/layout/chevron1"/>
    <dgm:cxn modelId="{63C47644-C662-4401-8C7E-06874B0DE008}" type="presOf" srcId="{40E881BD-2988-4CD7-A2DB-872C022C6F7C}" destId="{8B15C7B9-3663-4AB0-8BDA-C6B05036899A}" srcOrd="0" destOrd="0" presId="urn:microsoft.com/office/officeart/2005/8/layout/chevron1"/>
    <dgm:cxn modelId="{1866D06F-F5C1-48B9-89D7-21FA387BB7BA}" type="presOf" srcId="{FB9256F6-D345-4A84-83B5-40500FC3183C}" destId="{4644B1D5-CE6D-428A-8909-E7361950FFBB}" srcOrd="0" destOrd="0" presId="urn:microsoft.com/office/officeart/2005/8/layout/chevron1"/>
    <dgm:cxn modelId="{3C783388-F5D5-49FB-A69C-C2DB2A4AC120}" srcId="{0C847F88-2F75-4373-8736-A9C3A2026EF1}" destId="{E1E5F0CA-1808-4890-B74B-65C91CE003F6}" srcOrd="5" destOrd="0" parTransId="{BEEA1C62-9C19-47C4-92E5-D53875172277}" sibTransId="{A4782013-79A9-4C36-A498-ECFE29D75B08}"/>
    <dgm:cxn modelId="{152BAE8B-C80D-4EA0-8448-B8ACF7A4BAF3}" type="presOf" srcId="{6F3B828F-A596-44D7-9F77-91EA9417826D}" destId="{C829CBEA-3EA1-42EE-B134-E29885CF1AC4}" srcOrd="0" destOrd="0" presId="urn:microsoft.com/office/officeart/2005/8/layout/chevron1"/>
    <dgm:cxn modelId="{6D96EE95-1A08-434C-93A7-D6903527AD34}" type="presOf" srcId="{3DF8FE44-660D-4DFB-99B6-FAC615556711}" destId="{E12D4F35-23B3-4841-8E7C-8E47327500C8}" srcOrd="0" destOrd="0" presId="urn:microsoft.com/office/officeart/2005/8/layout/chevron1"/>
    <dgm:cxn modelId="{0D38DAB1-DC29-4654-BF87-F7BBCB377C31}" srcId="{0C847F88-2F75-4373-8736-A9C3A2026EF1}" destId="{FB9256F6-D345-4A84-83B5-40500FC3183C}" srcOrd="1" destOrd="0" parTransId="{6EA1A4B7-6A9C-410A-A853-B61C389C308A}" sibTransId="{951131A7-8A5F-49C7-B814-0AD16750BA6D}"/>
    <dgm:cxn modelId="{74AC8AD0-F67F-4735-ADFC-387BA58DC9E1}" type="presOf" srcId="{FB74BBF3-B165-4CE1-931F-843C2CB3C340}" destId="{47C6816D-FE1A-411A-B967-93A4F8DCC693}" srcOrd="0" destOrd="0" presId="urn:microsoft.com/office/officeart/2005/8/layout/chevron1"/>
    <dgm:cxn modelId="{63EB9AD4-F989-40E0-A70E-D6DA864C3368}" srcId="{0C847F88-2F75-4373-8736-A9C3A2026EF1}" destId="{3DF8FE44-660D-4DFB-99B6-FAC615556711}" srcOrd="6" destOrd="0" parTransId="{3731C9E2-AC3D-44BC-99DF-B42B825D8283}" sibTransId="{6A9EA07F-157E-4441-B2B4-4998A73F726C}"/>
    <dgm:cxn modelId="{728232DC-EE62-456F-8810-B12919A38C3A}" srcId="{0C847F88-2F75-4373-8736-A9C3A2026EF1}" destId="{40E881BD-2988-4CD7-A2DB-872C022C6F7C}" srcOrd="4" destOrd="0" parTransId="{2CDE4E06-88E7-4E0A-85C6-ECFA470EA24D}" sibTransId="{207AAA22-6FF2-4745-951F-8D0AFDCE8C28}"/>
    <dgm:cxn modelId="{92BD01F0-DE12-4014-ADD2-124334ABB1D5}" type="presOf" srcId="{E1E5F0CA-1808-4890-B74B-65C91CE003F6}" destId="{DD650725-D031-4F0D-A924-47F8C66A8977}" srcOrd="0" destOrd="0" presId="urn:microsoft.com/office/officeart/2005/8/layout/chevron1"/>
    <dgm:cxn modelId="{4EC06DFB-5675-494C-AA93-A052E45B1D9D}" srcId="{0C847F88-2F75-4373-8736-A9C3A2026EF1}" destId="{FB74BBF3-B165-4CE1-931F-843C2CB3C340}" srcOrd="0" destOrd="0" parTransId="{D4AE1911-CD5A-4E66-853F-CBDE692407F3}" sibTransId="{936810CB-B781-49E9-A50B-96DF42550C00}"/>
    <dgm:cxn modelId="{B999111D-530D-4D8B-BD57-6B851D118A73}" type="presParOf" srcId="{46FA1E80-5349-41E7-ACB4-565CC003EAF6}" destId="{47C6816D-FE1A-411A-B967-93A4F8DCC693}" srcOrd="0" destOrd="0" presId="urn:microsoft.com/office/officeart/2005/8/layout/chevron1"/>
    <dgm:cxn modelId="{DE5A95CC-40D7-4E24-97A3-B90F7D9B3BE9}" type="presParOf" srcId="{46FA1E80-5349-41E7-ACB4-565CC003EAF6}" destId="{EAC4465E-8350-4FE1-87B8-2C8EAB27F307}" srcOrd="1" destOrd="0" presId="urn:microsoft.com/office/officeart/2005/8/layout/chevron1"/>
    <dgm:cxn modelId="{051A0EB9-5DDA-44BF-B2AB-9992C02A037E}" type="presParOf" srcId="{46FA1E80-5349-41E7-ACB4-565CC003EAF6}" destId="{4644B1D5-CE6D-428A-8909-E7361950FFBB}" srcOrd="2" destOrd="0" presId="urn:microsoft.com/office/officeart/2005/8/layout/chevron1"/>
    <dgm:cxn modelId="{E480FE47-B0B4-4D0C-8F4A-14A11A3BB303}" type="presParOf" srcId="{46FA1E80-5349-41E7-ACB4-565CC003EAF6}" destId="{AD826656-A3FF-4038-A527-C948AB647AE5}" srcOrd="3" destOrd="0" presId="urn:microsoft.com/office/officeart/2005/8/layout/chevron1"/>
    <dgm:cxn modelId="{5ED6BF35-695B-4A5D-9444-2079A370E819}" type="presParOf" srcId="{46FA1E80-5349-41E7-ACB4-565CC003EAF6}" destId="{C829CBEA-3EA1-42EE-B134-E29885CF1AC4}" srcOrd="4" destOrd="0" presId="urn:microsoft.com/office/officeart/2005/8/layout/chevron1"/>
    <dgm:cxn modelId="{3E02CA3B-085A-4AE6-AEC5-9F73A2674079}" type="presParOf" srcId="{46FA1E80-5349-41E7-ACB4-565CC003EAF6}" destId="{8DB835C4-3B7B-4014-BBA7-C96E54782CF1}" srcOrd="5" destOrd="0" presId="urn:microsoft.com/office/officeart/2005/8/layout/chevron1"/>
    <dgm:cxn modelId="{46C898E7-A20B-46AF-B9FC-576956F6B486}" type="presParOf" srcId="{46FA1E80-5349-41E7-ACB4-565CC003EAF6}" destId="{8F57B634-61E8-4416-919D-F0B836C10BB3}" srcOrd="6" destOrd="0" presId="urn:microsoft.com/office/officeart/2005/8/layout/chevron1"/>
    <dgm:cxn modelId="{F638FED0-1A4E-4686-8A76-94BC3D128410}" type="presParOf" srcId="{46FA1E80-5349-41E7-ACB4-565CC003EAF6}" destId="{3A4559C5-6595-4CF9-BC15-74300AF90A35}" srcOrd="7" destOrd="0" presId="urn:microsoft.com/office/officeart/2005/8/layout/chevron1"/>
    <dgm:cxn modelId="{AF431B39-1670-45F3-8077-D82550B94027}" type="presParOf" srcId="{46FA1E80-5349-41E7-ACB4-565CC003EAF6}" destId="{8B15C7B9-3663-4AB0-8BDA-C6B05036899A}" srcOrd="8" destOrd="0" presId="urn:microsoft.com/office/officeart/2005/8/layout/chevron1"/>
    <dgm:cxn modelId="{6F5E59CB-2939-4D69-9469-C33C6D5F6BB3}" type="presParOf" srcId="{46FA1E80-5349-41E7-ACB4-565CC003EAF6}" destId="{861B93BA-1925-44B5-8050-EBEED8820B40}" srcOrd="9" destOrd="0" presId="urn:microsoft.com/office/officeart/2005/8/layout/chevron1"/>
    <dgm:cxn modelId="{9D759837-333C-4B93-8D33-17F28AF99EBC}" type="presParOf" srcId="{46FA1E80-5349-41E7-ACB4-565CC003EAF6}" destId="{DD650725-D031-4F0D-A924-47F8C66A8977}" srcOrd="10" destOrd="0" presId="urn:microsoft.com/office/officeart/2005/8/layout/chevron1"/>
    <dgm:cxn modelId="{E5923EA6-5E93-4A67-8B63-A966EBB7202C}" type="presParOf" srcId="{46FA1E80-5349-41E7-ACB4-565CC003EAF6}" destId="{1BE074C7-D35B-4AC2-A8FD-A91B3E2C3D07}" srcOrd="11" destOrd="0" presId="urn:microsoft.com/office/officeart/2005/8/layout/chevron1"/>
    <dgm:cxn modelId="{B855D771-CDCE-45B0-B6EE-F86982D42E57}" type="presParOf" srcId="{46FA1E80-5349-41E7-ACB4-565CC003EAF6}" destId="{E12D4F35-23B3-4841-8E7C-8E47327500C8}" srcOrd="12"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C847F88-2F75-4373-8736-A9C3A2026EF1}" type="doc">
      <dgm:prSet loTypeId="urn:microsoft.com/office/officeart/2005/8/layout/chevron1" loCatId="process" qsTypeId="urn:microsoft.com/office/officeart/2005/8/quickstyle/simple1" qsCatId="simple" csTypeId="urn:microsoft.com/office/officeart/2005/8/colors/accent2_2" csCatId="accent2" phldr="1"/>
      <dgm:spPr/>
      <dgm:t>
        <a:bodyPr/>
        <a:lstStyle/>
        <a:p>
          <a:endParaRPr lang="en-US"/>
        </a:p>
      </dgm:t>
    </dgm:pt>
    <dgm:pt modelId="{FB9256F6-D345-4A84-83B5-40500FC3183C}">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Base de données </a:t>
          </a:r>
        </a:p>
      </dgm:t>
    </dgm:pt>
    <dgm:pt modelId="{6EA1A4B7-6A9C-410A-A853-B61C389C308A}" type="parTrans" cxnId="{0D38DAB1-DC29-4654-BF87-F7BBCB377C31}">
      <dgm:prSet/>
      <dgm:spPr/>
      <dgm:t>
        <a:bodyPr/>
        <a:lstStyle/>
        <a:p>
          <a:endParaRPr lang="en-US"/>
        </a:p>
      </dgm:t>
    </dgm:pt>
    <dgm:pt modelId="{951131A7-8A5F-49C7-B814-0AD16750BA6D}" type="sibTrans" cxnId="{0D38DAB1-DC29-4654-BF87-F7BBCB377C31}">
      <dgm:prSet/>
      <dgm:spPr/>
      <dgm:t>
        <a:bodyPr/>
        <a:lstStyle/>
        <a:p>
          <a:endParaRPr lang="en-US"/>
        </a:p>
      </dgm:t>
    </dgm:pt>
    <dgm:pt modelId="{6F3B828F-A596-44D7-9F77-91EA9417826D}">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Préparation des données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73E97CF-D28C-432C-8C0C-449893A93DF5}" type="parTrans" cxnId="{85FE8A39-0A19-44AD-A978-FE5457FA47CA}">
      <dgm:prSet/>
      <dgm:spPr/>
      <dgm:t>
        <a:bodyPr/>
        <a:lstStyle/>
        <a:p>
          <a:endParaRPr lang="en-US"/>
        </a:p>
      </dgm:t>
    </dgm:pt>
    <dgm:pt modelId="{BC0C67AF-55D0-445E-814A-0BA6F0119905}" type="sibTrans" cxnId="{85FE8A39-0A19-44AD-A978-FE5457FA47CA}">
      <dgm:prSet/>
      <dgm:spPr/>
      <dgm:t>
        <a:bodyPr/>
        <a:lstStyle/>
        <a:p>
          <a:endParaRPr lang="en-US"/>
        </a:p>
      </dgm:t>
    </dgm:pt>
    <dgm:pt modelId="{5B5FE4BB-5460-4216-9BED-A176D54FE9D7}">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29E07B0-5365-4C33-AF34-7B7718143881}" type="parTrans" cxnId="{0F384F1A-06BD-46E8-8368-6F359B856910}">
      <dgm:prSet/>
      <dgm:spPr/>
      <dgm:t>
        <a:bodyPr/>
        <a:lstStyle/>
        <a:p>
          <a:endParaRPr lang="en-US"/>
        </a:p>
      </dgm:t>
    </dgm:pt>
    <dgm:pt modelId="{0DCDD5FA-E9C6-4A77-AEAD-07615A7B872A}" type="sibTrans" cxnId="{0F384F1A-06BD-46E8-8368-6F359B856910}">
      <dgm:prSet/>
      <dgm:spPr/>
      <dgm:t>
        <a:bodyPr/>
        <a:lstStyle/>
        <a:p>
          <a:endParaRPr lang="en-US"/>
        </a:p>
      </dgm:t>
    </dgm:pt>
    <dgm:pt modelId="{40E881BD-2988-4CD7-A2DB-872C022C6F7C}">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2CDE4E06-88E7-4E0A-85C6-ECFA470EA24D}" type="parTrans" cxnId="{728232DC-EE62-456F-8810-B12919A38C3A}">
      <dgm:prSet/>
      <dgm:spPr/>
      <dgm:t>
        <a:bodyPr/>
        <a:lstStyle/>
        <a:p>
          <a:endParaRPr lang="en-US"/>
        </a:p>
      </dgm:t>
    </dgm:pt>
    <dgm:pt modelId="{207AAA22-6FF2-4745-951F-8D0AFDCE8C28}" type="sibTrans" cxnId="{728232DC-EE62-456F-8810-B12919A38C3A}">
      <dgm:prSet/>
      <dgm:spPr/>
      <dgm:t>
        <a:bodyPr/>
        <a:lstStyle/>
        <a:p>
          <a:endParaRPr lang="en-US"/>
        </a:p>
      </dgm:t>
    </dgm:pt>
    <dgm:pt modelId="{3DF8FE44-660D-4DFB-99B6-FAC615556711}">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Déploiement du code avec </a:t>
          </a:r>
          <a:r>
            <a:rPr lang="fr-FR" sz="1600" b="1" dirty="0" err="1">
              <a:solidFill>
                <a:schemeClr val="bg1"/>
              </a:solidFill>
              <a:latin typeface="Times New Roman" panose="02020603050405020304" pitchFamily="18" charset="0"/>
              <a:cs typeface="Times New Roman" panose="02020603050405020304" pitchFamily="18" charset="0"/>
            </a:rPr>
            <a:t>Streamlit</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3731C9E2-AC3D-44BC-99DF-B42B825D8283}" type="parTrans" cxnId="{63EB9AD4-F989-40E0-A70E-D6DA864C3368}">
      <dgm:prSet/>
      <dgm:spPr/>
      <dgm:t>
        <a:bodyPr/>
        <a:lstStyle/>
        <a:p>
          <a:endParaRPr lang="fr-FR"/>
        </a:p>
      </dgm:t>
    </dgm:pt>
    <dgm:pt modelId="{6A9EA07F-157E-4441-B2B4-4998A73F726C}" type="sibTrans" cxnId="{63EB9AD4-F989-40E0-A70E-D6DA864C3368}">
      <dgm:prSet/>
      <dgm:spPr/>
      <dgm:t>
        <a:bodyPr/>
        <a:lstStyle/>
        <a:p>
          <a:endParaRPr lang="fr-FR"/>
        </a:p>
      </dgm:t>
    </dgm:pt>
    <dgm:pt modelId="{E1E5F0CA-1808-4890-B74B-65C91CE003F6}">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BEEA1C62-9C19-47C4-92E5-D53875172277}" type="parTrans" cxnId="{3C783388-F5D5-49FB-A69C-C2DB2A4AC120}">
      <dgm:prSet/>
      <dgm:spPr/>
      <dgm:t>
        <a:bodyPr/>
        <a:lstStyle/>
        <a:p>
          <a:endParaRPr lang="fr-FR"/>
        </a:p>
      </dgm:t>
    </dgm:pt>
    <dgm:pt modelId="{A4782013-79A9-4C36-A498-ECFE29D75B08}" type="sibTrans" cxnId="{3C783388-F5D5-49FB-A69C-C2DB2A4AC120}">
      <dgm:prSet/>
      <dgm:spPr/>
      <dgm:t>
        <a:bodyPr/>
        <a:lstStyle/>
        <a:p>
          <a:endParaRPr lang="fr-FR"/>
        </a:p>
      </dgm:t>
    </dgm:pt>
    <dgm:pt modelId="{154FBF90-4BB3-4C16-87F1-134EA14DB4A0}">
      <dgm:prSet phldrT="[Text]"/>
      <dgm:spPr>
        <a:solidFill>
          <a:srgbClr val="00B0F0"/>
        </a:solidFill>
      </dgm:spPr>
      <dgm:t>
        <a:bodyPr/>
        <a:lstStyle/>
        <a:p>
          <a:r>
            <a:rPr lang="fr-FR" b="1" dirty="0">
              <a:solidFill>
                <a:schemeClr val="bg1"/>
              </a:solidFill>
              <a:latin typeface="Times New Roman" panose="02020603050405020304" pitchFamily="18" charset="0"/>
              <a:cs typeface="Times New Roman" panose="02020603050405020304" pitchFamily="18" charset="0"/>
            </a:rPr>
            <a:t>Conclusion</a:t>
          </a:r>
          <a:endParaRPr lang="en-US" b="1" dirty="0">
            <a:solidFill>
              <a:schemeClr val="bg1"/>
            </a:solidFill>
            <a:latin typeface="Times New Roman" panose="02020603050405020304" pitchFamily="18" charset="0"/>
            <a:cs typeface="Times New Roman" panose="02020603050405020304" pitchFamily="18" charset="0"/>
          </a:endParaRPr>
        </a:p>
      </dgm:t>
    </dgm:pt>
    <dgm:pt modelId="{58BDD2AF-94AE-4B1E-AB33-FE63D954B981}" type="parTrans" cxnId="{65C70A02-2BCD-44DD-B031-53D13F8F0C94}">
      <dgm:prSet/>
      <dgm:spPr/>
      <dgm:t>
        <a:bodyPr/>
        <a:lstStyle/>
        <a:p>
          <a:endParaRPr lang="en-US"/>
        </a:p>
      </dgm:t>
    </dgm:pt>
    <dgm:pt modelId="{11AA0465-5BBF-4138-8751-7B85E9CB5D30}" type="sibTrans" cxnId="{65C70A02-2BCD-44DD-B031-53D13F8F0C94}">
      <dgm:prSet/>
      <dgm:spPr/>
      <dgm:t>
        <a:bodyPr/>
        <a:lstStyle/>
        <a:p>
          <a:endParaRPr lang="en-US"/>
        </a:p>
      </dgm:t>
    </dgm:pt>
    <dgm:pt modelId="{46FA1E80-5349-41E7-ACB4-565CC003EAF6}" type="pres">
      <dgm:prSet presAssocID="{0C847F88-2F75-4373-8736-A9C3A2026EF1}" presName="Name0" presStyleCnt="0">
        <dgm:presLayoutVars>
          <dgm:dir/>
          <dgm:animLvl val="lvl"/>
          <dgm:resizeHandles val="exact"/>
        </dgm:presLayoutVars>
      </dgm:prSet>
      <dgm:spPr/>
    </dgm:pt>
    <dgm:pt modelId="{4644B1D5-CE6D-428A-8909-E7361950FFBB}" type="pres">
      <dgm:prSet presAssocID="{FB9256F6-D345-4A84-83B5-40500FC3183C}" presName="parTxOnly" presStyleLbl="node1" presStyleIdx="0" presStyleCnt="7" custScaleX="127468" custScaleY="125901" custLinFactNeighborX="-59814" custLinFactNeighborY="-5672">
        <dgm:presLayoutVars>
          <dgm:chMax val="0"/>
          <dgm:chPref val="0"/>
          <dgm:bulletEnabled val="1"/>
        </dgm:presLayoutVars>
      </dgm:prSet>
      <dgm:spPr/>
    </dgm:pt>
    <dgm:pt modelId="{AD826656-A3FF-4038-A527-C948AB647AE5}" type="pres">
      <dgm:prSet presAssocID="{951131A7-8A5F-49C7-B814-0AD16750BA6D}" presName="parTxOnlySpace" presStyleCnt="0"/>
      <dgm:spPr/>
    </dgm:pt>
    <dgm:pt modelId="{C829CBEA-3EA1-42EE-B134-E29885CF1AC4}" type="pres">
      <dgm:prSet presAssocID="{6F3B828F-A596-44D7-9F77-91EA9417826D}" presName="parTxOnly" presStyleLbl="node1" presStyleIdx="1" presStyleCnt="7" custScaleX="139422" custScaleY="117576" custLinFactNeighborX="-61078" custLinFactNeighborY="-5608">
        <dgm:presLayoutVars>
          <dgm:chMax val="0"/>
          <dgm:chPref val="0"/>
          <dgm:bulletEnabled val="1"/>
        </dgm:presLayoutVars>
      </dgm:prSet>
      <dgm:spPr/>
    </dgm:pt>
    <dgm:pt modelId="{8DB835C4-3B7B-4014-BBA7-C96E54782CF1}" type="pres">
      <dgm:prSet presAssocID="{BC0C67AF-55D0-445E-814A-0BA6F0119905}" presName="parTxOnlySpace" presStyleCnt="0"/>
      <dgm:spPr/>
    </dgm:pt>
    <dgm:pt modelId="{8F57B634-61E8-4416-919D-F0B836C10BB3}" type="pres">
      <dgm:prSet presAssocID="{5B5FE4BB-5460-4216-9BED-A176D54FE9D7}" presName="parTxOnly" presStyleLbl="node1" presStyleIdx="2" presStyleCnt="7" custScaleX="154020" custScaleY="118032" custLinFactNeighborX="-52226" custLinFactNeighborY="-1914">
        <dgm:presLayoutVars>
          <dgm:chMax val="0"/>
          <dgm:chPref val="0"/>
          <dgm:bulletEnabled val="1"/>
        </dgm:presLayoutVars>
      </dgm:prSet>
      <dgm:spPr/>
    </dgm:pt>
    <dgm:pt modelId="{3A4559C5-6595-4CF9-BC15-74300AF90A35}" type="pres">
      <dgm:prSet presAssocID="{0DCDD5FA-E9C6-4A77-AEAD-07615A7B872A}" presName="parTxOnlySpace" presStyleCnt="0"/>
      <dgm:spPr/>
    </dgm:pt>
    <dgm:pt modelId="{8B15C7B9-3663-4AB0-8BDA-C6B05036899A}" type="pres">
      <dgm:prSet presAssocID="{40E881BD-2988-4CD7-A2DB-872C022C6F7C}" presName="parTxOnly" presStyleLbl="node1" presStyleIdx="3" presStyleCnt="7" custScaleX="145645" custScaleY="127836" custLinFactX="110264" custLinFactNeighborX="200000" custLinFactNeighborY="-5139">
        <dgm:presLayoutVars>
          <dgm:chMax val="0"/>
          <dgm:chPref val="0"/>
          <dgm:bulletEnabled val="1"/>
        </dgm:presLayoutVars>
      </dgm:prSet>
      <dgm:spPr/>
    </dgm:pt>
    <dgm:pt modelId="{861B93BA-1925-44B5-8050-EBEED8820B40}" type="pres">
      <dgm:prSet presAssocID="{207AAA22-6FF2-4745-951F-8D0AFDCE8C28}" presName="parTxOnlySpace" presStyleCnt="0"/>
      <dgm:spPr/>
    </dgm:pt>
    <dgm:pt modelId="{DD650725-D031-4F0D-A924-47F8C66A8977}" type="pres">
      <dgm:prSet presAssocID="{E1E5F0CA-1808-4890-B74B-65C91CE003F6}" presName="parTxOnly" presStyleLbl="node1" presStyleIdx="4" presStyleCnt="7" custScaleX="140597" custScaleY="128774" custLinFactX="-123261" custLinFactNeighborX="-200000" custLinFactNeighborY="-5980">
        <dgm:presLayoutVars>
          <dgm:chMax val="0"/>
          <dgm:chPref val="0"/>
          <dgm:bulletEnabled val="1"/>
        </dgm:presLayoutVars>
      </dgm:prSet>
      <dgm:spPr/>
    </dgm:pt>
    <dgm:pt modelId="{1BE074C7-D35B-4AC2-A8FD-A91B3E2C3D07}" type="pres">
      <dgm:prSet presAssocID="{A4782013-79A9-4C36-A498-ECFE29D75B08}" presName="parTxOnlySpace" presStyleCnt="0"/>
      <dgm:spPr/>
    </dgm:pt>
    <dgm:pt modelId="{E12D4F35-23B3-4841-8E7C-8E47327500C8}" type="pres">
      <dgm:prSet presAssocID="{3DF8FE44-660D-4DFB-99B6-FAC615556711}" presName="parTxOnly" presStyleLbl="node1" presStyleIdx="5" presStyleCnt="7" custScaleX="137405" custScaleY="120608">
        <dgm:presLayoutVars>
          <dgm:chMax val="0"/>
          <dgm:chPref val="0"/>
          <dgm:bulletEnabled val="1"/>
        </dgm:presLayoutVars>
      </dgm:prSet>
      <dgm:spPr/>
    </dgm:pt>
    <dgm:pt modelId="{200B77BB-FA20-45BF-8C74-9A209C590FC6}" type="pres">
      <dgm:prSet presAssocID="{6A9EA07F-157E-4441-B2B4-4998A73F726C}" presName="parTxOnlySpace" presStyleCnt="0"/>
      <dgm:spPr/>
    </dgm:pt>
    <dgm:pt modelId="{3FC2C54F-E563-41E3-ACA0-95B628EF26CD}" type="pres">
      <dgm:prSet presAssocID="{154FBF90-4BB3-4C16-87F1-134EA14DB4A0}" presName="parTxOnly" presStyleLbl="node1" presStyleIdx="6" presStyleCnt="7" custScaleX="111122" custScaleY="121578">
        <dgm:presLayoutVars>
          <dgm:chMax val="0"/>
          <dgm:chPref val="0"/>
          <dgm:bulletEnabled val="1"/>
        </dgm:presLayoutVars>
      </dgm:prSet>
      <dgm:spPr/>
    </dgm:pt>
  </dgm:ptLst>
  <dgm:cxnLst>
    <dgm:cxn modelId="{65C70A02-2BCD-44DD-B031-53D13F8F0C94}" srcId="{0C847F88-2F75-4373-8736-A9C3A2026EF1}" destId="{154FBF90-4BB3-4C16-87F1-134EA14DB4A0}" srcOrd="6" destOrd="0" parTransId="{58BDD2AF-94AE-4B1E-AB33-FE63D954B981}" sibTransId="{11AA0465-5BBF-4138-8751-7B85E9CB5D30}"/>
    <dgm:cxn modelId="{0F384F1A-06BD-46E8-8368-6F359B856910}" srcId="{0C847F88-2F75-4373-8736-A9C3A2026EF1}" destId="{5B5FE4BB-5460-4216-9BED-A176D54FE9D7}" srcOrd="2" destOrd="0" parTransId="{429E07B0-5365-4C33-AF34-7B7718143881}" sibTransId="{0DCDD5FA-E9C6-4A77-AEAD-07615A7B872A}"/>
    <dgm:cxn modelId="{1B6C2C27-07AD-4615-B565-C88688ADB7E5}" type="presOf" srcId="{5B5FE4BB-5460-4216-9BED-A176D54FE9D7}" destId="{8F57B634-61E8-4416-919D-F0B836C10BB3}" srcOrd="0" destOrd="0" presId="urn:microsoft.com/office/officeart/2005/8/layout/chevron1"/>
    <dgm:cxn modelId="{85FE8A39-0A19-44AD-A978-FE5457FA47CA}" srcId="{0C847F88-2F75-4373-8736-A9C3A2026EF1}" destId="{6F3B828F-A596-44D7-9F77-91EA9417826D}" srcOrd="1" destOrd="0" parTransId="{473E97CF-D28C-432C-8C0C-449893A93DF5}" sibTransId="{BC0C67AF-55D0-445E-814A-0BA6F0119905}"/>
    <dgm:cxn modelId="{24097758-25D0-4F05-8EFF-61665E4D025A}" type="presOf" srcId="{154FBF90-4BB3-4C16-87F1-134EA14DB4A0}" destId="{3FC2C54F-E563-41E3-ACA0-95B628EF26CD}" srcOrd="0" destOrd="0" presId="urn:microsoft.com/office/officeart/2005/8/layout/chevron1"/>
    <dgm:cxn modelId="{CB7E5785-FF18-4C98-A67F-97AA44F34532}" type="presOf" srcId="{E1E5F0CA-1808-4890-B74B-65C91CE003F6}" destId="{DD650725-D031-4F0D-A924-47F8C66A8977}" srcOrd="0" destOrd="0" presId="urn:microsoft.com/office/officeart/2005/8/layout/chevron1"/>
    <dgm:cxn modelId="{3C783388-F5D5-49FB-A69C-C2DB2A4AC120}" srcId="{0C847F88-2F75-4373-8736-A9C3A2026EF1}" destId="{E1E5F0CA-1808-4890-B74B-65C91CE003F6}" srcOrd="4" destOrd="0" parTransId="{BEEA1C62-9C19-47C4-92E5-D53875172277}" sibTransId="{A4782013-79A9-4C36-A498-ECFE29D75B08}"/>
    <dgm:cxn modelId="{8F3B828F-ED97-45FE-AA87-C652E8BC7B8A}" type="presOf" srcId="{0C847F88-2F75-4373-8736-A9C3A2026EF1}" destId="{46FA1E80-5349-41E7-ACB4-565CC003EAF6}" srcOrd="0" destOrd="0" presId="urn:microsoft.com/office/officeart/2005/8/layout/chevron1"/>
    <dgm:cxn modelId="{8DB440A4-5DC7-4D83-B530-68E70A83B8A1}" type="presOf" srcId="{6F3B828F-A596-44D7-9F77-91EA9417826D}" destId="{C829CBEA-3EA1-42EE-B134-E29885CF1AC4}" srcOrd="0" destOrd="0" presId="urn:microsoft.com/office/officeart/2005/8/layout/chevron1"/>
    <dgm:cxn modelId="{512723AA-FF42-4B6C-8926-E9FC06D31E4F}" type="presOf" srcId="{FB9256F6-D345-4A84-83B5-40500FC3183C}" destId="{4644B1D5-CE6D-428A-8909-E7361950FFBB}" srcOrd="0" destOrd="0" presId="urn:microsoft.com/office/officeart/2005/8/layout/chevron1"/>
    <dgm:cxn modelId="{0D38DAB1-DC29-4654-BF87-F7BBCB377C31}" srcId="{0C847F88-2F75-4373-8736-A9C3A2026EF1}" destId="{FB9256F6-D345-4A84-83B5-40500FC3183C}" srcOrd="0" destOrd="0" parTransId="{6EA1A4B7-6A9C-410A-A853-B61C389C308A}" sibTransId="{951131A7-8A5F-49C7-B814-0AD16750BA6D}"/>
    <dgm:cxn modelId="{FA6D41C4-2AC4-4DF1-B00B-79E6729888F8}" type="presOf" srcId="{3DF8FE44-660D-4DFB-99B6-FAC615556711}" destId="{E12D4F35-23B3-4841-8E7C-8E47327500C8}" srcOrd="0" destOrd="0" presId="urn:microsoft.com/office/officeart/2005/8/layout/chevron1"/>
    <dgm:cxn modelId="{63EB9AD4-F989-40E0-A70E-D6DA864C3368}" srcId="{0C847F88-2F75-4373-8736-A9C3A2026EF1}" destId="{3DF8FE44-660D-4DFB-99B6-FAC615556711}" srcOrd="5" destOrd="0" parTransId="{3731C9E2-AC3D-44BC-99DF-B42B825D8283}" sibTransId="{6A9EA07F-157E-4441-B2B4-4998A73F726C}"/>
    <dgm:cxn modelId="{728232DC-EE62-456F-8810-B12919A38C3A}" srcId="{0C847F88-2F75-4373-8736-A9C3A2026EF1}" destId="{40E881BD-2988-4CD7-A2DB-872C022C6F7C}" srcOrd="3" destOrd="0" parTransId="{2CDE4E06-88E7-4E0A-85C6-ECFA470EA24D}" sibTransId="{207AAA22-6FF2-4745-951F-8D0AFDCE8C28}"/>
    <dgm:cxn modelId="{0841D4F9-178E-4D8F-8DC2-C08004D97525}" type="presOf" srcId="{40E881BD-2988-4CD7-A2DB-872C022C6F7C}" destId="{8B15C7B9-3663-4AB0-8BDA-C6B05036899A}" srcOrd="0" destOrd="0" presId="urn:microsoft.com/office/officeart/2005/8/layout/chevron1"/>
    <dgm:cxn modelId="{227FBCBC-ACE4-4870-94A0-58FC8FBBDA39}" type="presParOf" srcId="{46FA1E80-5349-41E7-ACB4-565CC003EAF6}" destId="{4644B1D5-CE6D-428A-8909-E7361950FFBB}" srcOrd="0" destOrd="0" presId="urn:microsoft.com/office/officeart/2005/8/layout/chevron1"/>
    <dgm:cxn modelId="{69A20EB5-3791-4CCD-9D05-17C1CC4AE7D3}" type="presParOf" srcId="{46FA1E80-5349-41E7-ACB4-565CC003EAF6}" destId="{AD826656-A3FF-4038-A527-C948AB647AE5}" srcOrd="1" destOrd="0" presId="urn:microsoft.com/office/officeart/2005/8/layout/chevron1"/>
    <dgm:cxn modelId="{B1C1A691-FB7D-4DB8-BEBA-D84EDC5569A8}" type="presParOf" srcId="{46FA1E80-5349-41E7-ACB4-565CC003EAF6}" destId="{C829CBEA-3EA1-42EE-B134-E29885CF1AC4}" srcOrd="2" destOrd="0" presId="urn:microsoft.com/office/officeart/2005/8/layout/chevron1"/>
    <dgm:cxn modelId="{2235CC84-FFFE-475B-95FE-6C6ECB1DD476}" type="presParOf" srcId="{46FA1E80-5349-41E7-ACB4-565CC003EAF6}" destId="{8DB835C4-3B7B-4014-BBA7-C96E54782CF1}" srcOrd="3" destOrd="0" presId="urn:microsoft.com/office/officeart/2005/8/layout/chevron1"/>
    <dgm:cxn modelId="{B049321B-B9AD-4926-BD7B-E2E8E94DC6C3}" type="presParOf" srcId="{46FA1E80-5349-41E7-ACB4-565CC003EAF6}" destId="{8F57B634-61E8-4416-919D-F0B836C10BB3}" srcOrd="4" destOrd="0" presId="urn:microsoft.com/office/officeart/2005/8/layout/chevron1"/>
    <dgm:cxn modelId="{DD9D9280-DB26-4E15-8229-ECF091345BC3}" type="presParOf" srcId="{46FA1E80-5349-41E7-ACB4-565CC003EAF6}" destId="{3A4559C5-6595-4CF9-BC15-74300AF90A35}" srcOrd="5" destOrd="0" presId="urn:microsoft.com/office/officeart/2005/8/layout/chevron1"/>
    <dgm:cxn modelId="{2587CBFF-A7E5-45A7-88C8-15DC2D831013}" type="presParOf" srcId="{46FA1E80-5349-41E7-ACB4-565CC003EAF6}" destId="{8B15C7B9-3663-4AB0-8BDA-C6B05036899A}" srcOrd="6" destOrd="0" presId="urn:microsoft.com/office/officeart/2005/8/layout/chevron1"/>
    <dgm:cxn modelId="{5AB9E60D-4E90-4218-AC1C-26281AB2E2A2}" type="presParOf" srcId="{46FA1E80-5349-41E7-ACB4-565CC003EAF6}" destId="{861B93BA-1925-44B5-8050-EBEED8820B40}" srcOrd="7" destOrd="0" presId="urn:microsoft.com/office/officeart/2005/8/layout/chevron1"/>
    <dgm:cxn modelId="{FEFB1AAB-72A3-4E7A-B06E-76634A58A3E5}" type="presParOf" srcId="{46FA1E80-5349-41E7-ACB4-565CC003EAF6}" destId="{DD650725-D031-4F0D-A924-47F8C66A8977}" srcOrd="8" destOrd="0" presId="urn:microsoft.com/office/officeart/2005/8/layout/chevron1"/>
    <dgm:cxn modelId="{2A428548-67AB-4BA6-9FEA-A302A7CF680D}" type="presParOf" srcId="{46FA1E80-5349-41E7-ACB4-565CC003EAF6}" destId="{1BE074C7-D35B-4AC2-A8FD-A91B3E2C3D07}" srcOrd="9" destOrd="0" presId="urn:microsoft.com/office/officeart/2005/8/layout/chevron1"/>
    <dgm:cxn modelId="{218D7F5E-AF16-4BCF-A2C3-37C93E22F673}" type="presParOf" srcId="{46FA1E80-5349-41E7-ACB4-565CC003EAF6}" destId="{E12D4F35-23B3-4841-8E7C-8E47327500C8}" srcOrd="10" destOrd="0" presId="urn:microsoft.com/office/officeart/2005/8/layout/chevron1"/>
    <dgm:cxn modelId="{8180D98C-5FA2-4F60-A662-2121D1834093}" type="presParOf" srcId="{46FA1E80-5349-41E7-ACB4-565CC003EAF6}" destId="{200B77BB-FA20-45BF-8C74-9A209C590FC6}" srcOrd="11" destOrd="0" presId="urn:microsoft.com/office/officeart/2005/8/layout/chevron1"/>
    <dgm:cxn modelId="{67FFD15A-E3DC-4CB3-9643-B2B16757246E}" type="presParOf" srcId="{46FA1E80-5349-41E7-ACB4-565CC003EAF6}" destId="{3FC2C54F-E563-41E3-ACA0-95B628EF26CD}"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847F88-2F75-4373-8736-A9C3A2026EF1}" type="doc">
      <dgm:prSet loTypeId="urn:microsoft.com/office/officeart/2005/8/layout/chevron1" loCatId="process" qsTypeId="urn:microsoft.com/office/officeart/2005/8/quickstyle/simple1" qsCatId="simple" csTypeId="urn:microsoft.com/office/officeart/2005/8/colors/accent2_2" csCatId="accent2" phldr="1"/>
      <dgm:spPr/>
    </dgm:pt>
    <dgm:pt modelId="{FB74BBF3-B165-4CE1-931F-843C2CB3C340}">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Problématique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D4AE1911-CD5A-4E66-853F-CBDE692407F3}" type="parTrans" cxnId="{4EC06DFB-5675-494C-AA93-A052E45B1D9D}">
      <dgm:prSet/>
      <dgm:spPr/>
      <dgm:t>
        <a:bodyPr/>
        <a:lstStyle/>
        <a:p>
          <a:endParaRPr lang="en-US"/>
        </a:p>
      </dgm:t>
    </dgm:pt>
    <dgm:pt modelId="{936810CB-B781-49E9-A50B-96DF42550C00}" type="sibTrans" cxnId="{4EC06DFB-5675-494C-AA93-A052E45B1D9D}">
      <dgm:prSet/>
      <dgm:spPr/>
      <dgm:t>
        <a:bodyPr/>
        <a:lstStyle/>
        <a:p>
          <a:endParaRPr lang="en-US"/>
        </a:p>
      </dgm:t>
    </dgm:pt>
    <dgm:pt modelId="{FB9256F6-D345-4A84-83B5-40500FC3183C}">
      <dgm:prSet phldrT="[Text]" custT="1"/>
      <dgm:spPr>
        <a:solidFill>
          <a:srgbClr val="00B0F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Base de données </a:t>
          </a:r>
        </a:p>
      </dgm:t>
    </dgm:pt>
    <dgm:pt modelId="{6EA1A4B7-6A9C-410A-A853-B61C389C308A}" type="parTrans" cxnId="{0D38DAB1-DC29-4654-BF87-F7BBCB377C31}">
      <dgm:prSet/>
      <dgm:spPr/>
      <dgm:t>
        <a:bodyPr/>
        <a:lstStyle/>
        <a:p>
          <a:endParaRPr lang="en-US"/>
        </a:p>
      </dgm:t>
    </dgm:pt>
    <dgm:pt modelId="{951131A7-8A5F-49C7-B814-0AD16750BA6D}" type="sibTrans" cxnId="{0D38DAB1-DC29-4654-BF87-F7BBCB377C31}">
      <dgm:prSet/>
      <dgm:spPr/>
      <dgm:t>
        <a:bodyPr/>
        <a:lstStyle/>
        <a:p>
          <a:endParaRPr lang="en-US"/>
        </a:p>
      </dgm:t>
    </dgm:pt>
    <dgm:pt modelId="{6F3B828F-A596-44D7-9F77-91EA9417826D}">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Préparation des données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73E97CF-D28C-432C-8C0C-449893A93DF5}" type="parTrans" cxnId="{85FE8A39-0A19-44AD-A978-FE5457FA47CA}">
      <dgm:prSet/>
      <dgm:spPr/>
      <dgm:t>
        <a:bodyPr/>
        <a:lstStyle/>
        <a:p>
          <a:endParaRPr lang="en-US"/>
        </a:p>
      </dgm:t>
    </dgm:pt>
    <dgm:pt modelId="{BC0C67AF-55D0-445E-814A-0BA6F0119905}" type="sibTrans" cxnId="{85FE8A39-0A19-44AD-A978-FE5457FA47CA}">
      <dgm:prSet/>
      <dgm:spPr/>
      <dgm:t>
        <a:bodyPr/>
        <a:lstStyle/>
        <a:p>
          <a:endParaRPr lang="en-US"/>
        </a:p>
      </dgm:t>
    </dgm:pt>
    <dgm:pt modelId="{5B5FE4BB-5460-4216-9BED-A176D54FE9D7}">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29E07B0-5365-4C33-AF34-7B7718143881}" type="parTrans" cxnId="{0F384F1A-06BD-46E8-8368-6F359B856910}">
      <dgm:prSet/>
      <dgm:spPr/>
      <dgm:t>
        <a:bodyPr/>
        <a:lstStyle/>
        <a:p>
          <a:endParaRPr lang="en-US"/>
        </a:p>
      </dgm:t>
    </dgm:pt>
    <dgm:pt modelId="{0DCDD5FA-E9C6-4A77-AEAD-07615A7B872A}" type="sibTrans" cxnId="{0F384F1A-06BD-46E8-8368-6F359B856910}">
      <dgm:prSet/>
      <dgm:spPr/>
      <dgm:t>
        <a:bodyPr/>
        <a:lstStyle/>
        <a:p>
          <a:endParaRPr lang="en-US"/>
        </a:p>
      </dgm:t>
    </dgm:pt>
    <dgm:pt modelId="{40E881BD-2988-4CD7-A2DB-872C022C6F7C}">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2CDE4E06-88E7-4E0A-85C6-ECFA470EA24D}" type="parTrans" cxnId="{728232DC-EE62-456F-8810-B12919A38C3A}">
      <dgm:prSet/>
      <dgm:spPr/>
      <dgm:t>
        <a:bodyPr/>
        <a:lstStyle/>
        <a:p>
          <a:endParaRPr lang="en-US"/>
        </a:p>
      </dgm:t>
    </dgm:pt>
    <dgm:pt modelId="{207AAA22-6FF2-4745-951F-8D0AFDCE8C28}" type="sibTrans" cxnId="{728232DC-EE62-456F-8810-B12919A38C3A}">
      <dgm:prSet/>
      <dgm:spPr/>
      <dgm:t>
        <a:bodyPr/>
        <a:lstStyle/>
        <a:p>
          <a:endParaRPr lang="en-US"/>
        </a:p>
      </dgm:t>
    </dgm:pt>
    <dgm:pt modelId="{3DF8FE44-660D-4DFB-99B6-FAC615556711}">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Déploiement du code avec </a:t>
          </a:r>
          <a:r>
            <a:rPr lang="fr-FR" sz="1600" b="1" dirty="0" err="1">
              <a:solidFill>
                <a:schemeClr val="bg1"/>
              </a:solidFill>
              <a:latin typeface="Times New Roman" panose="02020603050405020304" pitchFamily="18" charset="0"/>
              <a:cs typeface="Times New Roman" panose="02020603050405020304" pitchFamily="18" charset="0"/>
            </a:rPr>
            <a:t>Streamlit</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3731C9E2-AC3D-44BC-99DF-B42B825D8283}" type="parTrans" cxnId="{63EB9AD4-F989-40E0-A70E-D6DA864C3368}">
      <dgm:prSet/>
      <dgm:spPr/>
      <dgm:t>
        <a:bodyPr/>
        <a:lstStyle/>
        <a:p>
          <a:endParaRPr lang="fr-FR"/>
        </a:p>
      </dgm:t>
    </dgm:pt>
    <dgm:pt modelId="{6A9EA07F-157E-4441-B2B4-4998A73F726C}" type="sibTrans" cxnId="{63EB9AD4-F989-40E0-A70E-D6DA864C3368}">
      <dgm:prSet/>
      <dgm:spPr/>
      <dgm:t>
        <a:bodyPr/>
        <a:lstStyle/>
        <a:p>
          <a:endParaRPr lang="fr-FR"/>
        </a:p>
      </dgm:t>
    </dgm:pt>
    <dgm:pt modelId="{E1E5F0CA-1808-4890-B74B-65C91CE003F6}">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BEEA1C62-9C19-47C4-92E5-D53875172277}" type="parTrans" cxnId="{3C783388-F5D5-49FB-A69C-C2DB2A4AC120}">
      <dgm:prSet/>
      <dgm:spPr/>
      <dgm:t>
        <a:bodyPr/>
        <a:lstStyle/>
        <a:p>
          <a:endParaRPr lang="fr-FR"/>
        </a:p>
      </dgm:t>
    </dgm:pt>
    <dgm:pt modelId="{A4782013-79A9-4C36-A498-ECFE29D75B08}" type="sibTrans" cxnId="{3C783388-F5D5-49FB-A69C-C2DB2A4AC120}">
      <dgm:prSet/>
      <dgm:spPr/>
      <dgm:t>
        <a:bodyPr/>
        <a:lstStyle/>
        <a:p>
          <a:endParaRPr lang="fr-FR"/>
        </a:p>
      </dgm:t>
    </dgm:pt>
    <dgm:pt modelId="{46FA1E80-5349-41E7-ACB4-565CC003EAF6}" type="pres">
      <dgm:prSet presAssocID="{0C847F88-2F75-4373-8736-A9C3A2026EF1}" presName="Name0" presStyleCnt="0">
        <dgm:presLayoutVars>
          <dgm:dir/>
          <dgm:animLvl val="lvl"/>
          <dgm:resizeHandles val="exact"/>
        </dgm:presLayoutVars>
      </dgm:prSet>
      <dgm:spPr/>
    </dgm:pt>
    <dgm:pt modelId="{47C6816D-FE1A-411A-B967-93A4F8DCC693}" type="pres">
      <dgm:prSet presAssocID="{FB74BBF3-B165-4CE1-931F-843C2CB3C340}" presName="parTxOnly" presStyleLbl="node1" presStyleIdx="0" presStyleCnt="7" custScaleX="111122" custScaleY="121578">
        <dgm:presLayoutVars>
          <dgm:chMax val="0"/>
          <dgm:chPref val="0"/>
          <dgm:bulletEnabled val="1"/>
        </dgm:presLayoutVars>
      </dgm:prSet>
      <dgm:spPr/>
    </dgm:pt>
    <dgm:pt modelId="{EAC4465E-8350-4FE1-87B8-2C8EAB27F307}" type="pres">
      <dgm:prSet presAssocID="{936810CB-B781-49E9-A50B-96DF42550C00}" presName="parTxOnlySpace" presStyleCnt="0"/>
      <dgm:spPr/>
    </dgm:pt>
    <dgm:pt modelId="{4644B1D5-CE6D-428A-8909-E7361950FFBB}" type="pres">
      <dgm:prSet presAssocID="{FB9256F6-D345-4A84-83B5-40500FC3183C}" presName="parTxOnly" presStyleLbl="node1" presStyleIdx="1" presStyleCnt="7" custScaleX="127468" custScaleY="125901" custLinFactNeighborY="1805">
        <dgm:presLayoutVars>
          <dgm:chMax val="0"/>
          <dgm:chPref val="0"/>
          <dgm:bulletEnabled val="1"/>
        </dgm:presLayoutVars>
      </dgm:prSet>
      <dgm:spPr/>
    </dgm:pt>
    <dgm:pt modelId="{AD826656-A3FF-4038-A527-C948AB647AE5}" type="pres">
      <dgm:prSet presAssocID="{951131A7-8A5F-49C7-B814-0AD16750BA6D}" presName="parTxOnlySpace" presStyleCnt="0"/>
      <dgm:spPr/>
    </dgm:pt>
    <dgm:pt modelId="{C829CBEA-3EA1-42EE-B134-E29885CF1AC4}" type="pres">
      <dgm:prSet presAssocID="{6F3B828F-A596-44D7-9F77-91EA9417826D}" presName="parTxOnly" presStyleLbl="node1" presStyleIdx="2" presStyleCnt="7" custScaleX="139422" custScaleY="137236">
        <dgm:presLayoutVars>
          <dgm:chMax val="0"/>
          <dgm:chPref val="0"/>
          <dgm:bulletEnabled val="1"/>
        </dgm:presLayoutVars>
      </dgm:prSet>
      <dgm:spPr/>
    </dgm:pt>
    <dgm:pt modelId="{8DB835C4-3B7B-4014-BBA7-C96E54782CF1}" type="pres">
      <dgm:prSet presAssocID="{BC0C67AF-55D0-445E-814A-0BA6F0119905}" presName="parTxOnlySpace" presStyleCnt="0"/>
      <dgm:spPr/>
    </dgm:pt>
    <dgm:pt modelId="{8F57B634-61E8-4416-919D-F0B836C10BB3}" type="pres">
      <dgm:prSet presAssocID="{5B5FE4BB-5460-4216-9BED-A176D54FE9D7}" presName="parTxOnly" presStyleLbl="node1" presStyleIdx="3" presStyleCnt="7" custScaleX="153331" custScaleY="133484">
        <dgm:presLayoutVars>
          <dgm:chMax val="0"/>
          <dgm:chPref val="0"/>
          <dgm:bulletEnabled val="1"/>
        </dgm:presLayoutVars>
      </dgm:prSet>
      <dgm:spPr/>
    </dgm:pt>
    <dgm:pt modelId="{3A4559C5-6595-4CF9-BC15-74300AF90A35}" type="pres">
      <dgm:prSet presAssocID="{0DCDD5FA-E9C6-4A77-AEAD-07615A7B872A}" presName="parTxOnlySpace" presStyleCnt="0"/>
      <dgm:spPr/>
    </dgm:pt>
    <dgm:pt modelId="{8B15C7B9-3663-4AB0-8BDA-C6B05036899A}" type="pres">
      <dgm:prSet presAssocID="{40E881BD-2988-4CD7-A2DB-872C022C6F7C}" presName="parTxOnly" presStyleLbl="node1" presStyleIdx="4" presStyleCnt="7" custScaleX="145645" custScaleY="127836" custLinFactX="114007" custLinFactNeighborX="200000" custLinFactNeighborY="5441">
        <dgm:presLayoutVars>
          <dgm:chMax val="0"/>
          <dgm:chPref val="0"/>
          <dgm:bulletEnabled val="1"/>
        </dgm:presLayoutVars>
      </dgm:prSet>
      <dgm:spPr/>
    </dgm:pt>
    <dgm:pt modelId="{861B93BA-1925-44B5-8050-EBEED8820B40}" type="pres">
      <dgm:prSet presAssocID="{207AAA22-6FF2-4745-951F-8D0AFDCE8C28}" presName="parTxOnlySpace" presStyleCnt="0"/>
      <dgm:spPr/>
    </dgm:pt>
    <dgm:pt modelId="{DD650725-D031-4F0D-A924-47F8C66A8977}" type="pres">
      <dgm:prSet presAssocID="{E1E5F0CA-1808-4890-B74B-65C91CE003F6}" presName="parTxOnly" presStyleLbl="node1" presStyleIdx="5" presStyleCnt="7" custScaleX="140597" custScaleY="128774" custLinFactX="-112339" custLinFactNeighborX="-200000" custLinFactNeighborY="4972">
        <dgm:presLayoutVars>
          <dgm:chMax val="0"/>
          <dgm:chPref val="0"/>
          <dgm:bulletEnabled val="1"/>
        </dgm:presLayoutVars>
      </dgm:prSet>
      <dgm:spPr/>
    </dgm:pt>
    <dgm:pt modelId="{1BE074C7-D35B-4AC2-A8FD-A91B3E2C3D07}" type="pres">
      <dgm:prSet presAssocID="{A4782013-79A9-4C36-A498-ECFE29D75B08}" presName="parTxOnlySpace" presStyleCnt="0"/>
      <dgm:spPr/>
    </dgm:pt>
    <dgm:pt modelId="{E12D4F35-23B3-4841-8E7C-8E47327500C8}" type="pres">
      <dgm:prSet presAssocID="{3DF8FE44-660D-4DFB-99B6-FAC615556711}" presName="parTxOnly" presStyleLbl="node1" presStyleIdx="6" presStyleCnt="7" custScaleX="137405" custScaleY="120608">
        <dgm:presLayoutVars>
          <dgm:chMax val="0"/>
          <dgm:chPref val="0"/>
          <dgm:bulletEnabled val="1"/>
        </dgm:presLayoutVars>
      </dgm:prSet>
      <dgm:spPr/>
    </dgm:pt>
  </dgm:ptLst>
  <dgm:cxnLst>
    <dgm:cxn modelId="{0F94D209-8D85-42FA-8D40-AEE724CC93F7}" type="presOf" srcId="{E1E5F0CA-1808-4890-B74B-65C91CE003F6}" destId="{DD650725-D031-4F0D-A924-47F8C66A8977}" srcOrd="0" destOrd="0" presId="urn:microsoft.com/office/officeart/2005/8/layout/chevron1"/>
    <dgm:cxn modelId="{0F384F1A-06BD-46E8-8368-6F359B856910}" srcId="{0C847F88-2F75-4373-8736-A9C3A2026EF1}" destId="{5B5FE4BB-5460-4216-9BED-A176D54FE9D7}" srcOrd="3" destOrd="0" parTransId="{429E07B0-5365-4C33-AF34-7B7718143881}" sibTransId="{0DCDD5FA-E9C6-4A77-AEAD-07615A7B872A}"/>
    <dgm:cxn modelId="{D725032E-A905-4605-B669-FF09093F7423}" type="presOf" srcId="{5B5FE4BB-5460-4216-9BED-A176D54FE9D7}" destId="{8F57B634-61E8-4416-919D-F0B836C10BB3}" srcOrd="0" destOrd="0" presId="urn:microsoft.com/office/officeart/2005/8/layout/chevron1"/>
    <dgm:cxn modelId="{85FE8A39-0A19-44AD-A978-FE5457FA47CA}" srcId="{0C847F88-2F75-4373-8736-A9C3A2026EF1}" destId="{6F3B828F-A596-44D7-9F77-91EA9417826D}" srcOrd="2" destOrd="0" parTransId="{473E97CF-D28C-432C-8C0C-449893A93DF5}" sibTransId="{BC0C67AF-55D0-445E-814A-0BA6F0119905}"/>
    <dgm:cxn modelId="{F8B9F13C-134F-4E42-AB1E-910F7532BE35}" type="presOf" srcId="{FB74BBF3-B165-4CE1-931F-843C2CB3C340}" destId="{47C6816D-FE1A-411A-B967-93A4F8DCC693}" srcOrd="0" destOrd="0" presId="urn:microsoft.com/office/officeart/2005/8/layout/chevron1"/>
    <dgm:cxn modelId="{6853304D-5AE4-4E07-9609-C8DF473C1973}" type="presOf" srcId="{FB9256F6-D345-4A84-83B5-40500FC3183C}" destId="{4644B1D5-CE6D-428A-8909-E7361950FFBB}" srcOrd="0" destOrd="0" presId="urn:microsoft.com/office/officeart/2005/8/layout/chevron1"/>
    <dgm:cxn modelId="{ABF42756-9559-4E3D-B641-824A221C77CC}" type="presOf" srcId="{40E881BD-2988-4CD7-A2DB-872C022C6F7C}" destId="{8B15C7B9-3663-4AB0-8BDA-C6B05036899A}" srcOrd="0" destOrd="0" presId="urn:microsoft.com/office/officeart/2005/8/layout/chevron1"/>
    <dgm:cxn modelId="{3C783388-F5D5-49FB-A69C-C2DB2A4AC120}" srcId="{0C847F88-2F75-4373-8736-A9C3A2026EF1}" destId="{E1E5F0CA-1808-4890-B74B-65C91CE003F6}" srcOrd="5" destOrd="0" parTransId="{BEEA1C62-9C19-47C4-92E5-D53875172277}" sibTransId="{A4782013-79A9-4C36-A498-ECFE29D75B08}"/>
    <dgm:cxn modelId="{946B5DA0-58AD-48AA-9A5F-1CC526297B80}" type="presOf" srcId="{3DF8FE44-660D-4DFB-99B6-FAC615556711}" destId="{E12D4F35-23B3-4841-8E7C-8E47327500C8}" srcOrd="0" destOrd="0" presId="urn:microsoft.com/office/officeart/2005/8/layout/chevron1"/>
    <dgm:cxn modelId="{0D38DAB1-DC29-4654-BF87-F7BBCB377C31}" srcId="{0C847F88-2F75-4373-8736-A9C3A2026EF1}" destId="{FB9256F6-D345-4A84-83B5-40500FC3183C}" srcOrd="1" destOrd="0" parTransId="{6EA1A4B7-6A9C-410A-A853-B61C389C308A}" sibTransId="{951131A7-8A5F-49C7-B814-0AD16750BA6D}"/>
    <dgm:cxn modelId="{6ED923BC-73C5-4FDD-926D-427EDCF57420}" type="presOf" srcId="{0C847F88-2F75-4373-8736-A9C3A2026EF1}" destId="{46FA1E80-5349-41E7-ACB4-565CC003EAF6}" srcOrd="0" destOrd="0" presId="urn:microsoft.com/office/officeart/2005/8/layout/chevron1"/>
    <dgm:cxn modelId="{63EB9AD4-F989-40E0-A70E-D6DA864C3368}" srcId="{0C847F88-2F75-4373-8736-A9C3A2026EF1}" destId="{3DF8FE44-660D-4DFB-99B6-FAC615556711}" srcOrd="6" destOrd="0" parTransId="{3731C9E2-AC3D-44BC-99DF-B42B825D8283}" sibTransId="{6A9EA07F-157E-4441-B2B4-4998A73F726C}"/>
    <dgm:cxn modelId="{728232DC-EE62-456F-8810-B12919A38C3A}" srcId="{0C847F88-2F75-4373-8736-A9C3A2026EF1}" destId="{40E881BD-2988-4CD7-A2DB-872C022C6F7C}" srcOrd="4" destOrd="0" parTransId="{2CDE4E06-88E7-4E0A-85C6-ECFA470EA24D}" sibTransId="{207AAA22-6FF2-4745-951F-8D0AFDCE8C28}"/>
    <dgm:cxn modelId="{EB8CC0DD-6C66-4287-A0CB-4E4B7359C93A}" type="presOf" srcId="{6F3B828F-A596-44D7-9F77-91EA9417826D}" destId="{C829CBEA-3EA1-42EE-B134-E29885CF1AC4}" srcOrd="0" destOrd="0" presId="urn:microsoft.com/office/officeart/2005/8/layout/chevron1"/>
    <dgm:cxn modelId="{4EC06DFB-5675-494C-AA93-A052E45B1D9D}" srcId="{0C847F88-2F75-4373-8736-A9C3A2026EF1}" destId="{FB74BBF3-B165-4CE1-931F-843C2CB3C340}" srcOrd="0" destOrd="0" parTransId="{D4AE1911-CD5A-4E66-853F-CBDE692407F3}" sibTransId="{936810CB-B781-49E9-A50B-96DF42550C00}"/>
    <dgm:cxn modelId="{B24C876B-309E-4239-BA4F-60C1148AF8E4}" type="presParOf" srcId="{46FA1E80-5349-41E7-ACB4-565CC003EAF6}" destId="{47C6816D-FE1A-411A-B967-93A4F8DCC693}" srcOrd="0" destOrd="0" presId="urn:microsoft.com/office/officeart/2005/8/layout/chevron1"/>
    <dgm:cxn modelId="{9DDBA3EA-145C-4DF2-BA7F-1BA1CF32798D}" type="presParOf" srcId="{46FA1E80-5349-41E7-ACB4-565CC003EAF6}" destId="{EAC4465E-8350-4FE1-87B8-2C8EAB27F307}" srcOrd="1" destOrd="0" presId="urn:microsoft.com/office/officeart/2005/8/layout/chevron1"/>
    <dgm:cxn modelId="{473ABFF5-434A-4603-BA9A-8E4062DE1E7C}" type="presParOf" srcId="{46FA1E80-5349-41E7-ACB4-565CC003EAF6}" destId="{4644B1D5-CE6D-428A-8909-E7361950FFBB}" srcOrd="2" destOrd="0" presId="urn:microsoft.com/office/officeart/2005/8/layout/chevron1"/>
    <dgm:cxn modelId="{2DB2CEC4-8106-400C-8732-F3DC2B27B608}" type="presParOf" srcId="{46FA1E80-5349-41E7-ACB4-565CC003EAF6}" destId="{AD826656-A3FF-4038-A527-C948AB647AE5}" srcOrd="3" destOrd="0" presId="urn:microsoft.com/office/officeart/2005/8/layout/chevron1"/>
    <dgm:cxn modelId="{CAD45195-C316-4336-8BCD-49A989E84C9B}" type="presParOf" srcId="{46FA1E80-5349-41E7-ACB4-565CC003EAF6}" destId="{C829CBEA-3EA1-42EE-B134-E29885CF1AC4}" srcOrd="4" destOrd="0" presId="urn:microsoft.com/office/officeart/2005/8/layout/chevron1"/>
    <dgm:cxn modelId="{F8EA27BF-A5EA-41A9-A747-79850D7C04FD}" type="presParOf" srcId="{46FA1E80-5349-41E7-ACB4-565CC003EAF6}" destId="{8DB835C4-3B7B-4014-BBA7-C96E54782CF1}" srcOrd="5" destOrd="0" presId="urn:microsoft.com/office/officeart/2005/8/layout/chevron1"/>
    <dgm:cxn modelId="{01AA9D8C-610E-40D1-8E18-6E8F8596B0AC}" type="presParOf" srcId="{46FA1E80-5349-41E7-ACB4-565CC003EAF6}" destId="{8F57B634-61E8-4416-919D-F0B836C10BB3}" srcOrd="6" destOrd="0" presId="urn:microsoft.com/office/officeart/2005/8/layout/chevron1"/>
    <dgm:cxn modelId="{5FBF851F-E0C9-41D6-80C3-DBE8FD65040B}" type="presParOf" srcId="{46FA1E80-5349-41E7-ACB4-565CC003EAF6}" destId="{3A4559C5-6595-4CF9-BC15-74300AF90A35}" srcOrd="7" destOrd="0" presId="urn:microsoft.com/office/officeart/2005/8/layout/chevron1"/>
    <dgm:cxn modelId="{F9FC9790-2B5D-46B9-A1F1-BAF1FC07E34F}" type="presParOf" srcId="{46FA1E80-5349-41E7-ACB4-565CC003EAF6}" destId="{8B15C7B9-3663-4AB0-8BDA-C6B05036899A}" srcOrd="8" destOrd="0" presId="urn:microsoft.com/office/officeart/2005/8/layout/chevron1"/>
    <dgm:cxn modelId="{D5BD254C-6BD1-42FD-94C7-F676E1EE7D5E}" type="presParOf" srcId="{46FA1E80-5349-41E7-ACB4-565CC003EAF6}" destId="{861B93BA-1925-44B5-8050-EBEED8820B40}" srcOrd="9" destOrd="0" presId="urn:microsoft.com/office/officeart/2005/8/layout/chevron1"/>
    <dgm:cxn modelId="{913DB518-F6C2-4159-99CF-A9230E2AD0CF}" type="presParOf" srcId="{46FA1E80-5349-41E7-ACB4-565CC003EAF6}" destId="{DD650725-D031-4F0D-A924-47F8C66A8977}" srcOrd="10" destOrd="0" presId="urn:microsoft.com/office/officeart/2005/8/layout/chevron1"/>
    <dgm:cxn modelId="{1F0805B7-8CF0-4647-AC91-C047EEFAC785}" type="presParOf" srcId="{46FA1E80-5349-41E7-ACB4-565CC003EAF6}" destId="{1BE074C7-D35B-4AC2-A8FD-A91B3E2C3D07}" srcOrd="11" destOrd="0" presId="urn:microsoft.com/office/officeart/2005/8/layout/chevron1"/>
    <dgm:cxn modelId="{E5082626-C3EE-4A18-A9CB-1E8CC2AB7627}" type="presParOf" srcId="{46FA1E80-5349-41E7-ACB4-565CC003EAF6}" destId="{E12D4F35-23B3-4841-8E7C-8E47327500C8}" srcOrd="12"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847F88-2F75-4373-8736-A9C3A2026EF1}" type="doc">
      <dgm:prSet loTypeId="urn:microsoft.com/office/officeart/2005/8/layout/chevron1" loCatId="process" qsTypeId="urn:microsoft.com/office/officeart/2005/8/quickstyle/simple1" qsCatId="simple" csTypeId="urn:microsoft.com/office/officeart/2005/8/colors/accent2_2" csCatId="accent2" phldr="1"/>
      <dgm:spPr/>
    </dgm:pt>
    <dgm:pt modelId="{FB74BBF3-B165-4CE1-931F-843C2CB3C340}">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Problématique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D4AE1911-CD5A-4E66-853F-CBDE692407F3}" type="parTrans" cxnId="{4EC06DFB-5675-494C-AA93-A052E45B1D9D}">
      <dgm:prSet/>
      <dgm:spPr/>
      <dgm:t>
        <a:bodyPr/>
        <a:lstStyle/>
        <a:p>
          <a:endParaRPr lang="en-US"/>
        </a:p>
      </dgm:t>
    </dgm:pt>
    <dgm:pt modelId="{936810CB-B781-49E9-A50B-96DF42550C00}" type="sibTrans" cxnId="{4EC06DFB-5675-494C-AA93-A052E45B1D9D}">
      <dgm:prSet/>
      <dgm:spPr/>
      <dgm:t>
        <a:bodyPr/>
        <a:lstStyle/>
        <a:p>
          <a:endParaRPr lang="en-US"/>
        </a:p>
      </dgm:t>
    </dgm:pt>
    <dgm:pt modelId="{FB9256F6-D345-4A84-83B5-40500FC3183C}">
      <dgm:prSet phldrT="[Text]" custT="1"/>
      <dgm:spPr>
        <a:solidFill>
          <a:srgbClr val="00B0F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Base de données </a:t>
          </a:r>
        </a:p>
      </dgm:t>
    </dgm:pt>
    <dgm:pt modelId="{6EA1A4B7-6A9C-410A-A853-B61C389C308A}" type="parTrans" cxnId="{0D38DAB1-DC29-4654-BF87-F7BBCB377C31}">
      <dgm:prSet/>
      <dgm:spPr/>
      <dgm:t>
        <a:bodyPr/>
        <a:lstStyle/>
        <a:p>
          <a:endParaRPr lang="en-US"/>
        </a:p>
      </dgm:t>
    </dgm:pt>
    <dgm:pt modelId="{951131A7-8A5F-49C7-B814-0AD16750BA6D}" type="sibTrans" cxnId="{0D38DAB1-DC29-4654-BF87-F7BBCB377C31}">
      <dgm:prSet/>
      <dgm:spPr/>
      <dgm:t>
        <a:bodyPr/>
        <a:lstStyle/>
        <a:p>
          <a:endParaRPr lang="en-US"/>
        </a:p>
      </dgm:t>
    </dgm:pt>
    <dgm:pt modelId="{6F3B828F-A596-44D7-9F77-91EA9417826D}">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Préparation des données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73E97CF-D28C-432C-8C0C-449893A93DF5}" type="parTrans" cxnId="{85FE8A39-0A19-44AD-A978-FE5457FA47CA}">
      <dgm:prSet/>
      <dgm:spPr/>
      <dgm:t>
        <a:bodyPr/>
        <a:lstStyle/>
        <a:p>
          <a:endParaRPr lang="en-US"/>
        </a:p>
      </dgm:t>
    </dgm:pt>
    <dgm:pt modelId="{BC0C67AF-55D0-445E-814A-0BA6F0119905}" type="sibTrans" cxnId="{85FE8A39-0A19-44AD-A978-FE5457FA47CA}">
      <dgm:prSet/>
      <dgm:spPr/>
      <dgm:t>
        <a:bodyPr/>
        <a:lstStyle/>
        <a:p>
          <a:endParaRPr lang="en-US"/>
        </a:p>
      </dgm:t>
    </dgm:pt>
    <dgm:pt modelId="{5B5FE4BB-5460-4216-9BED-A176D54FE9D7}">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29E07B0-5365-4C33-AF34-7B7718143881}" type="parTrans" cxnId="{0F384F1A-06BD-46E8-8368-6F359B856910}">
      <dgm:prSet/>
      <dgm:spPr/>
      <dgm:t>
        <a:bodyPr/>
        <a:lstStyle/>
        <a:p>
          <a:endParaRPr lang="en-US"/>
        </a:p>
      </dgm:t>
    </dgm:pt>
    <dgm:pt modelId="{0DCDD5FA-E9C6-4A77-AEAD-07615A7B872A}" type="sibTrans" cxnId="{0F384F1A-06BD-46E8-8368-6F359B856910}">
      <dgm:prSet/>
      <dgm:spPr/>
      <dgm:t>
        <a:bodyPr/>
        <a:lstStyle/>
        <a:p>
          <a:endParaRPr lang="en-US"/>
        </a:p>
      </dgm:t>
    </dgm:pt>
    <dgm:pt modelId="{40E881BD-2988-4CD7-A2DB-872C022C6F7C}">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2CDE4E06-88E7-4E0A-85C6-ECFA470EA24D}" type="parTrans" cxnId="{728232DC-EE62-456F-8810-B12919A38C3A}">
      <dgm:prSet/>
      <dgm:spPr/>
      <dgm:t>
        <a:bodyPr/>
        <a:lstStyle/>
        <a:p>
          <a:endParaRPr lang="en-US"/>
        </a:p>
      </dgm:t>
    </dgm:pt>
    <dgm:pt modelId="{207AAA22-6FF2-4745-951F-8D0AFDCE8C28}" type="sibTrans" cxnId="{728232DC-EE62-456F-8810-B12919A38C3A}">
      <dgm:prSet/>
      <dgm:spPr/>
      <dgm:t>
        <a:bodyPr/>
        <a:lstStyle/>
        <a:p>
          <a:endParaRPr lang="en-US"/>
        </a:p>
      </dgm:t>
    </dgm:pt>
    <dgm:pt modelId="{3DF8FE44-660D-4DFB-99B6-FAC615556711}">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Déploiement du code avec </a:t>
          </a:r>
          <a:r>
            <a:rPr lang="fr-FR" sz="1600" b="1" dirty="0" err="1">
              <a:solidFill>
                <a:schemeClr val="bg1"/>
              </a:solidFill>
              <a:latin typeface="Times New Roman" panose="02020603050405020304" pitchFamily="18" charset="0"/>
              <a:cs typeface="Times New Roman" panose="02020603050405020304" pitchFamily="18" charset="0"/>
            </a:rPr>
            <a:t>Streamlit</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3731C9E2-AC3D-44BC-99DF-B42B825D8283}" type="parTrans" cxnId="{63EB9AD4-F989-40E0-A70E-D6DA864C3368}">
      <dgm:prSet/>
      <dgm:spPr/>
      <dgm:t>
        <a:bodyPr/>
        <a:lstStyle/>
        <a:p>
          <a:endParaRPr lang="fr-FR"/>
        </a:p>
      </dgm:t>
    </dgm:pt>
    <dgm:pt modelId="{6A9EA07F-157E-4441-B2B4-4998A73F726C}" type="sibTrans" cxnId="{63EB9AD4-F989-40E0-A70E-D6DA864C3368}">
      <dgm:prSet/>
      <dgm:spPr/>
      <dgm:t>
        <a:bodyPr/>
        <a:lstStyle/>
        <a:p>
          <a:endParaRPr lang="fr-FR"/>
        </a:p>
      </dgm:t>
    </dgm:pt>
    <dgm:pt modelId="{E1E5F0CA-1808-4890-B74B-65C91CE003F6}">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BEEA1C62-9C19-47C4-92E5-D53875172277}" type="parTrans" cxnId="{3C783388-F5D5-49FB-A69C-C2DB2A4AC120}">
      <dgm:prSet/>
      <dgm:spPr/>
      <dgm:t>
        <a:bodyPr/>
        <a:lstStyle/>
        <a:p>
          <a:endParaRPr lang="fr-FR"/>
        </a:p>
      </dgm:t>
    </dgm:pt>
    <dgm:pt modelId="{A4782013-79A9-4C36-A498-ECFE29D75B08}" type="sibTrans" cxnId="{3C783388-F5D5-49FB-A69C-C2DB2A4AC120}">
      <dgm:prSet/>
      <dgm:spPr/>
      <dgm:t>
        <a:bodyPr/>
        <a:lstStyle/>
        <a:p>
          <a:endParaRPr lang="fr-FR"/>
        </a:p>
      </dgm:t>
    </dgm:pt>
    <dgm:pt modelId="{46FA1E80-5349-41E7-ACB4-565CC003EAF6}" type="pres">
      <dgm:prSet presAssocID="{0C847F88-2F75-4373-8736-A9C3A2026EF1}" presName="Name0" presStyleCnt="0">
        <dgm:presLayoutVars>
          <dgm:dir/>
          <dgm:animLvl val="lvl"/>
          <dgm:resizeHandles val="exact"/>
        </dgm:presLayoutVars>
      </dgm:prSet>
      <dgm:spPr/>
    </dgm:pt>
    <dgm:pt modelId="{47C6816D-FE1A-411A-B967-93A4F8DCC693}" type="pres">
      <dgm:prSet presAssocID="{FB74BBF3-B165-4CE1-931F-843C2CB3C340}" presName="parTxOnly" presStyleLbl="node1" presStyleIdx="0" presStyleCnt="7" custScaleX="111122" custScaleY="121578">
        <dgm:presLayoutVars>
          <dgm:chMax val="0"/>
          <dgm:chPref val="0"/>
          <dgm:bulletEnabled val="1"/>
        </dgm:presLayoutVars>
      </dgm:prSet>
      <dgm:spPr/>
    </dgm:pt>
    <dgm:pt modelId="{EAC4465E-8350-4FE1-87B8-2C8EAB27F307}" type="pres">
      <dgm:prSet presAssocID="{936810CB-B781-49E9-A50B-96DF42550C00}" presName="parTxOnlySpace" presStyleCnt="0"/>
      <dgm:spPr/>
    </dgm:pt>
    <dgm:pt modelId="{4644B1D5-CE6D-428A-8909-E7361950FFBB}" type="pres">
      <dgm:prSet presAssocID="{FB9256F6-D345-4A84-83B5-40500FC3183C}" presName="parTxOnly" presStyleLbl="node1" presStyleIdx="1" presStyleCnt="7" custScaleX="127468" custScaleY="125901" custLinFactNeighborY="1805">
        <dgm:presLayoutVars>
          <dgm:chMax val="0"/>
          <dgm:chPref val="0"/>
          <dgm:bulletEnabled val="1"/>
        </dgm:presLayoutVars>
      </dgm:prSet>
      <dgm:spPr/>
    </dgm:pt>
    <dgm:pt modelId="{AD826656-A3FF-4038-A527-C948AB647AE5}" type="pres">
      <dgm:prSet presAssocID="{951131A7-8A5F-49C7-B814-0AD16750BA6D}" presName="parTxOnlySpace" presStyleCnt="0"/>
      <dgm:spPr/>
    </dgm:pt>
    <dgm:pt modelId="{C829CBEA-3EA1-42EE-B134-E29885CF1AC4}" type="pres">
      <dgm:prSet presAssocID="{6F3B828F-A596-44D7-9F77-91EA9417826D}" presName="parTxOnly" presStyleLbl="node1" presStyleIdx="2" presStyleCnt="7" custScaleX="139422" custScaleY="137236">
        <dgm:presLayoutVars>
          <dgm:chMax val="0"/>
          <dgm:chPref val="0"/>
          <dgm:bulletEnabled val="1"/>
        </dgm:presLayoutVars>
      </dgm:prSet>
      <dgm:spPr/>
    </dgm:pt>
    <dgm:pt modelId="{8DB835C4-3B7B-4014-BBA7-C96E54782CF1}" type="pres">
      <dgm:prSet presAssocID="{BC0C67AF-55D0-445E-814A-0BA6F0119905}" presName="parTxOnlySpace" presStyleCnt="0"/>
      <dgm:spPr/>
    </dgm:pt>
    <dgm:pt modelId="{8F57B634-61E8-4416-919D-F0B836C10BB3}" type="pres">
      <dgm:prSet presAssocID="{5B5FE4BB-5460-4216-9BED-A176D54FE9D7}" presName="parTxOnly" presStyleLbl="node1" presStyleIdx="3" presStyleCnt="7" custScaleX="153331" custScaleY="133484">
        <dgm:presLayoutVars>
          <dgm:chMax val="0"/>
          <dgm:chPref val="0"/>
          <dgm:bulletEnabled val="1"/>
        </dgm:presLayoutVars>
      </dgm:prSet>
      <dgm:spPr/>
    </dgm:pt>
    <dgm:pt modelId="{3A4559C5-6595-4CF9-BC15-74300AF90A35}" type="pres">
      <dgm:prSet presAssocID="{0DCDD5FA-E9C6-4A77-AEAD-07615A7B872A}" presName="parTxOnlySpace" presStyleCnt="0"/>
      <dgm:spPr/>
    </dgm:pt>
    <dgm:pt modelId="{8B15C7B9-3663-4AB0-8BDA-C6B05036899A}" type="pres">
      <dgm:prSet presAssocID="{40E881BD-2988-4CD7-A2DB-872C022C6F7C}" presName="parTxOnly" presStyleLbl="node1" presStyleIdx="4" presStyleCnt="7" custScaleX="145645" custScaleY="127836" custLinFactX="114007" custLinFactNeighborX="200000" custLinFactNeighborY="5441">
        <dgm:presLayoutVars>
          <dgm:chMax val="0"/>
          <dgm:chPref val="0"/>
          <dgm:bulletEnabled val="1"/>
        </dgm:presLayoutVars>
      </dgm:prSet>
      <dgm:spPr/>
    </dgm:pt>
    <dgm:pt modelId="{861B93BA-1925-44B5-8050-EBEED8820B40}" type="pres">
      <dgm:prSet presAssocID="{207AAA22-6FF2-4745-951F-8D0AFDCE8C28}" presName="parTxOnlySpace" presStyleCnt="0"/>
      <dgm:spPr/>
    </dgm:pt>
    <dgm:pt modelId="{DD650725-D031-4F0D-A924-47F8C66A8977}" type="pres">
      <dgm:prSet presAssocID="{E1E5F0CA-1808-4890-B74B-65C91CE003F6}" presName="parTxOnly" presStyleLbl="node1" presStyleIdx="5" presStyleCnt="7" custScaleX="140597" custScaleY="128774" custLinFactX="-112339" custLinFactNeighborX="-200000" custLinFactNeighborY="4972">
        <dgm:presLayoutVars>
          <dgm:chMax val="0"/>
          <dgm:chPref val="0"/>
          <dgm:bulletEnabled val="1"/>
        </dgm:presLayoutVars>
      </dgm:prSet>
      <dgm:spPr/>
    </dgm:pt>
    <dgm:pt modelId="{1BE074C7-D35B-4AC2-A8FD-A91B3E2C3D07}" type="pres">
      <dgm:prSet presAssocID="{A4782013-79A9-4C36-A498-ECFE29D75B08}" presName="parTxOnlySpace" presStyleCnt="0"/>
      <dgm:spPr/>
    </dgm:pt>
    <dgm:pt modelId="{E12D4F35-23B3-4841-8E7C-8E47327500C8}" type="pres">
      <dgm:prSet presAssocID="{3DF8FE44-660D-4DFB-99B6-FAC615556711}" presName="parTxOnly" presStyleLbl="node1" presStyleIdx="6" presStyleCnt="7" custScaleX="137405" custScaleY="120608">
        <dgm:presLayoutVars>
          <dgm:chMax val="0"/>
          <dgm:chPref val="0"/>
          <dgm:bulletEnabled val="1"/>
        </dgm:presLayoutVars>
      </dgm:prSet>
      <dgm:spPr/>
    </dgm:pt>
  </dgm:ptLst>
  <dgm:cxnLst>
    <dgm:cxn modelId="{0F384F1A-06BD-46E8-8368-6F359B856910}" srcId="{0C847F88-2F75-4373-8736-A9C3A2026EF1}" destId="{5B5FE4BB-5460-4216-9BED-A176D54FE9D7}" srcOrd="3" destOrd="0" parTransId="{429E07B0-5365-4C33-AF34-7B7718143881}" sibTransId="{0DCDD5FA-E9C6-4A77-AEAD-07615A7B872A}"/>
    <dgm:cxn modelId="{F24EEE22-AC85-4A98-A82A-D710EB644978}" type="presOf" srcId="{FB74BBF3-B165-4CE1-931F-843C2CB3C340}" destId="{47C6816D-FE1A-411A-B967-93A4F8DCC693}" srcOrd="0" destOrd="0" presId="urn:microsoft.com/office/officeart/2005/8/layout/chevron1"/>
    <dgm:cxn modelId="{27D8B42C-87EF-4022-926E-34A56477A635}" type="presOf" srcId="{40E881BD-2988-4CD7-A2DB-872C022C6F7C}" destId="{8B15C7B9-3663-4AB0-8BDA-C6B05036899A}" srcOrd="0" destOrd="0" presId="urn:microsoft.com/office/officeart/2005/8/layout/chevron1"/>
    <dgm:cxn modelId="{85FE8A39-0A19-44AD-A978-FE5457FA47CA}" srcId="{0C847F88-2F75-4373-8736-A9C3A2026EF1}" destId="{6F3B828F-A596-44D7-9F77-91EA9417826D}" srcOrd="2" destOrd="0" parTransId="{473E97CF-D28C-432C-8C0C-449893A93DF5}" sibTransId="{BC0C67AF-55D0-445E-814A-0BA6F0119905}"/>
    <dgm:cxn modelId="{B8758D3A-BEC1-4824-9905-F400DA8372D4}" type="presOf" srcId="{5B5FE4BB-5460-4216-9BED-A176D54FE9D7}" destId="{8F57B634-61E8-4416-919D-F0B836C10BB3}" srcOrd="0" destOrd="0" presId="urn:microsoft.com/office/officeart/2005/8/layout/chevron1"/>
    <dgm:cxn modelId="{DCA1217E-DCC4-466B-9151-BFB48AE2397A}" type="presOf" srcId="{E1E5F0CA-1808-4890-B74B-65C91CE003F6}" destId="{DD650725-D031-4F0D-A924-47F8C66A8977}" srcOrd="0" destOrd="0" presId="urn:microsoft.com/office/officeart/2005/8/layout/chevron1"/>
    <dgm:cxn modelId="{3C783388-F5D5-49FB-A69C-C2DB2A4AC120}" srcId="{0C847F88-2F75-4373-8736-A9C3A2026EF1}" destId="{E1E5F0CA-1808-4890-B74B-65C91CE003F6}" srcOrd="5" destOrd="0" parTransId="{BEEA1C62-9C19-47C4-92E5-D53875172277}" sibTransId="{A4782013-79A9-4C36-A498-ECFE29D75B08}"/>
    <dgm:cxn modelId="{D136B1A1-DA88-4345-8E20-E5C8043EBEFC}" type="presOf" srcId="{6F3B828F-A596-44D7-9F77-91EA9417826D}" destId="{C829CBEA-3EA1-42EE-B134-E29885CF1AC4}" srcOrd="0" destOrd="0" presId="urn:microsoft.com/office/officeart/2005/8/layout/chevron1"/>
    <dgm:cxn modelId="{9F8727B1-85CF-4867-9D6E-0867C861CDAF}" type="presOf" srcId="{3DF8FE44-660D-4DFB-99B6-FAC615556711}" destId="{E12D4F35-23B3-4841-8E7C-8E47327500C8}" srcOrd="0" destOrd="0" presId="urn:microsoft.com/office/officeart/2005/8/layout/chevron1"/>
    <dgm:cxn modelId="{0D38DAB1-DC29-4654-BF87-F7BBCB377C31}" srcId="{0C847F88-2F75-4373-8736-A9C3A2026EF1}" destId="{FB9256F6-D345-4A84-83B5-40500FC3183C}" srcOrd="1" destOrd="0" parTransId="{6EA1A4B7-6A9C-410A-A853-B61C389C308A}" sibTransId="{951131A7-8A5F-49C7-B814-0AD16750BA6D}"/>
    <dgm:cxn modelId="{AF150FB6-E9A6-494C-99B0-74BB26668BF8}" type="presOf" srcId="{FB9256F6-D345-4A84-83B5-40500FC3183C}" destId="{4644B1D5-CE6D-428A-8909-E7361950FFBB}" srcOrd="0" destOrd="0" presId="urn:microsoft.com/office/officeart/2005/8/layout/chevron1"/>
    <dgm:cxn modelId="{63EB9AD4-F989-40E0-A70E-D6DA864C3368}" srcId="{0C847F88-2F75-4373-8736-A9C3A2026EF1}" destId="{3DF8FE44-660D-4DFB-99B6-FAC615556711}" srcOrd="6" destOrd="0" parTransId="{3731C9E2-AC3D-44BC-99DF-B42B825D8283}" sibTransId="{6A9EA07F-157E-4441-B2B4-4998A73F726C}"/>
    <dgm:cxn modelId="{728232DC-EE62-456F-8810-B12919A38C3A}" srcId="{0C847F88-2F75-4373-8736-A9C3A2026EF1}" destId="{40E881BD-2988-4CD7-A2DB-872C022C6F7C}" srcOrd="4" destOrd="0" parTransId="{2CDE4E06-88E7-4E0A-85C6-ECFA470EA24D}" sibTransId="{207AAA22-6FF2-4745-951F-8D0AFDCE8C28}"/>
    <dgm:cxn modelId="{2B5012F6-66B0-448F-9C9D-244E674F9728}" type="presOf" srcId="{0C847F88-2F75-4373-8736-A9C3A2026EF1}" destId="{46FA1E80-5349-41E7-ACB4-565CC003EAF6}" srcOrd="0" destOrd="0" presId="urn:microsoft.com/office/officeart/2005/8/layout/chevron1"/>
    <dgm:cxn modelId="{4EC06DFB-5675-494C-AA93-A052E45B1D9D}" srcId="{0C847F88-2F75-4373-8736-A9C3A2026EF1}" destId="{FB74BBF3-B165-4CE1-931F-843C2CB3C340}" srcOrd="0" destOrd="0" parTransId="{D4AE1911-CD5A-4E66-853F-CBDE692407F3}" sibTransId="{936810CB-B781-49E9-A50B-96DF42550C00}"/>
    <dgm:cxn modelId="{541C5249-E10A-4699-B0FA-3555612E4084}" type="presParOf" srcId="{46FA1E80-5349-41E7-ACB4-565CC003EAF6}" destId="{47C6816D-FE1A-411A-B967-93A4F8DCC693}" srcOrd="0" destOrd="0" presId="urn:microsoft.com/office/officeart/2005/8/layout/chevron1"/>
    <dgm:cxn modelId="{71357EC0-7065-49F3-8DC4-41FF102426E7}" type="presParOf" srcId="{46FA1E80-5349-41E7-ACB4-565CC003EAF6}" destId="{EAC4465E-8350-4FE1-87B8-2C8EAB27F307}" srcOrd="1" destOrd="0" presId="urn:microsoft.com/office/officeart/2005/8/layout/chevron1"/>
    <dgm:cxn modelId="{69779973-7FB7-41F5-B99E-02A12D940939}" type="presParOf" srcId="{46FA1E80-5349-41E7-ACB4-565CC003EAF6}" destId="{4644B1D5-CE6D-428A-8909-E7361950FFBB}" srcOrd="2" destOrd="0" presId="urn:microsoft.com/office/officeart/2005/8/layout/chevron1"/>
    <dgm:cxn modelId="{4C46D473-D2E1-4537-A771-A239E4CB1630}" type="presParOf" srcId="{46FA1E80-5349-41E7-ACB4-565CC003EAF6}" destId="{AD826656-A3FF-4038-A527-C948AB647AE5}" srcOrd="3" destOrd="0" presId="urn:microsoft.com/office/officeart/2005/8/layout/chevron1"/>
    <dgm:cxn modelId="{38905A23-F285-4ECB-9CDB-A370B6E18C40}" type="presParOf" srcId="{46FA1E80-5349-41E7-ACB4-565CC003EAF6}" destId="{C829CBEA-3EA1-42EE-B134-E29885CF1AC4}" srcOrd="4" destOrd="0" presId="urn:microsoft.com/office/officeart/2005/8/layout/chevron1"/>
    <dgm:cxn modelId="{26429542-5A7F-482D-8474-569B8CB564A3}" type="presParOf" srcId="{46FA1E80-5349-41E7-ACB4-565CC003EAF6}" destId="{8DB835C4-3B7B-4014-BBA7-C96E54782CF1}" srcOrd="5" destOrd="0" presId="urn:microsoft.com/office/officeart/2005/8/layout/chevron1"/>
    <dgm:cxn modelId="{61F32131-D49A-4FB1-8CDA-7916E916C23F}" type="presParOf" srcId="{46FA1E80-5349-41E7-ACB4-565CC003EAF6}" destId="{8F57B634-61E8-4416-919D-F0B836C10BB3}" srcOrd="6" destOrd="0" presId="urn:microsoft.com/office/officeart/2005/8/layout/chevron1"/>
    <dgm:cxn modelId="{D16ECD25-3AD8-4C4F-B70A-1E707C66A3C1}" type="presParOf" srcId="{46FA1E80-5349-41E7-ACB4-565CC003EAF6}" destId="{3A4559C5-6595-4CF9-BC15-74300AF90A35}" srcOrd="7" destOrd="0" presId="urn:microsoft.com/office/officeart/2005/8/layout/chevron1"/>
    <dgm:cxn modelId="{BE91013C-496E-4CA5-B5A8-2730854A6151}" type="presParOf" srcId="{46FA1E80-5349-41E7-ACB4-565CC003EAF6}" destId="{8B15C7B9-3663-4AB0-8BDA-C6B05036899A}" srcOrd="8" destOrd="0" presId="urn:microsoft.com/office/officeart/2005/8/layout/chevron1"/>
    <dgm:cxn modelId="{795645F1-822A-4AF5-B2D0-DE3350774ED3}" type="presParOf" srcId="{46FA1E80-5349-41E7-ACB4-565CC003EAF6}" destId="{861B93BA-1925-44B5-8050-EBEED8820B40}" srcOrd="9" destOrd="0" presId="urn:microsoft.com/office/officeart/2005/8/layout/chevron1"/>
    <dgm:cxn modelId="{C2385E26-F765-42CC-B8A6-ED563DAF4608}" type="presParOf" srcId="{46FA1E80-5349-41E7-ACB4-565CC003EAF6}" destId="{DD650725-D031-4F0D-A924-47F8C66A8977}" srcOrd="10" destOrd="0" presId="urn:microsoft.com/office/officeart/2005/8/layout/chevron1"/>
    <dgm:cxn modelId="{AB057923-F06B-4970-9897-7820D62E1A62}" type="presParOf" srcId="{46FA1E80-5349-41E7-ACB4-565CC003EAF6}" destId="{1BE074C7-D35B-4AC2-A8FD-A91B3E2C3D07}" srcOrd="11" destOrd="0" presId="urn:microsoft.com/office/officeart/2005/8/layout/chevron1"/>
    <dgm:cxn modelId="{641B593F-CDBA-4263-A2BF-FAD243DE4445}" type="presParOf" srcId="{46FA1E80-5349-41E7-ACB4-565CC003EAF6}" destId="{E12D4F35-23B3-4841-8E7C-8E47327500C8}"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847F88-2F75-4373-8736-A9C3A2026EF1}" type="doc">
      <dgm:prSet loTypeId="urn:microsoft.com/office/officeart/2005/8/layout/chevron1" loCatId="process" qsTypeId="urn:microsoft.com/office/officeart/2005/8/quickstyle/simple1" qsCatId="simple" csTypeId="urn:microsoft.com/office/officeart/2005/8/colors/accent2_2" csCatId="accent2" phldr="1"/>
      <dgm:spPr/>
    </dgm:pt>
    <dgm:pt modelId="{FB74BBF3-B165-4CE1-931F-843C2CB3C340}">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Problématique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D4AE1911-CD5A-4E66-853F-CBDE692407F3}" type="parTrans" cxnId="{4EC06DFB-5675-494C-AA93-A052E45B1D9D}">
      <dgm:prSet/>
      <dgm:spPr/>
      <dgm:t>
        <a:bodyPr/>
        <a:lstStyle/>
        <a:p>
          <a:endParaRPr lang="en-US"/>
        </a:p>
      </dgm:t>
    </dgm:pt>
    <dgm:pt modelId="{936810CB-B781-49E9-A50B-96DF42550C00}" type="sibTrans" cxnId="{4EC06DFB-5675-494C-AA93-A052E45B1D9D}">
      <dgm:prSet/>
      <dgm:spPr/>
      <dgm:t>
        <a:bodyPr/>
        <a:lstStyle/>
        <a:p>
          <a:endParaRPr lang="en-US"/>
        </a:p>
      </dgm:t>
    </dgm:pt>
    <dgm:pt modelId="{FB9256F6-D345-4A84-83B5-40500FC3183C}">
      <dgm:prSet phldrT="[Text]" custT="1"/>
      <dgm:spPr>
        <a:solidFill>
          <a:srgbClr val="00B0F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Base de données </a:t>
          </a:r>
        </a:p>
      </dgm:t>
    </dgm:pt>
    <dgm:pt modelId="{6EA1A4B7-6A9C-410A-A853-B61C389C308A}" type="parTrans" cxnId="{0D38DAB1-DC29-4654-BF87-F7BBCB377C31}">
      <dgm:prSet/>
      <dgm:spPr/>
      <dgm:t>
        <a:bodyPr/>
        <a:lstStyle/>
        <a:p>
          <a:endParaRPr lang="en-US"/>
        </a:p>
      </dgm:t>
    </dgm:pt>
    <dgm:pt modelId="{951131A7-8A5F-49C7-B814-0AD16750BA6D}" type="sibTrans" cxnId="{0D38DAB1-DC29-4654-BF87-F7BBCB377C31}">
      <dgm:prSet/>
      <dgm:spPr/>
      <dgm:t>
        <a:bodyPr/>
        <a:lstStyle/>
        <a:p>
          <a:endParaRPr lang="en-US"/>
        </a:p>
      </dgm:t>
    </dgm:pt>
    <dgm:pt modelId="{6F3B828F-A596-44D7-9F77-91EA9417826D}">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Préparation des données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73E97CF-D28C-432C-8C0C-449893A93DF5}" type="parTrans" cxnId="{85FE8A39-0A19-44AD-A978-FE5457FA47CA}">
      <dgm:prSet/>
      <dgm:spPr/>
      <dgm:t>
        <a:bodyPr/>
        <a:lstStyle/>
        <a:p>
          <a:endParaRPr lang="en-US"/>
        </a:p>
      </dgm:t>
    </dgm:pt>
    <dgm:pt modelId="{BC0C67AF-55D0-445E-814A-0BA6F0119905}" type="sibTrans" cxnId="{85FE8A39-0A19-44AD-A978-FE5457FA47CA}">
      <dgm:prSet/>
      <dgm:spPr/>
      <dgm:t>
        <a:bodyPr/>
        <a:lstStyle/>
        <a:p>
          <a:endParaRPr lang="en-US"/>
        </a:p>
      </dgm:t>
    </dgm:pt>
    <dgm:pt modelId="{5B5FE4BB-5460-4216-9BED-A176D54FE9D7}">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29E07B0-5365-4C33-AF34-7B7718143881}" type="parTrans" cxnId="{0F384F1A-06BD-46E8-8368-6F359B856910}">
      <dgm:prSet/>
      <dgm:spPr/>
      <dgm:t>
        <a:bodyPr/>
        <a:lstStyle/>
        <a:p>
          <a:endParaRPr lang="en-US"/>
        </a:p>
      </dgm:t>
    </dgm:pt>
    <dgm:pt modelId="{0DCDD5FA-E9C6-4A77-AEAD-07615A7B872A}" type="sibTrans" cxnId="{0F384F1A-06BD-46E8-8368-6F359B856910}">
      <dgm:prSet/>
      <dgm:spPr/>
      <dgm:t>
        <a:bodyPr/>
        <a:lstStyle/>
        <a:p>
          <a:endParaRPr lang="en-US"/>
        </a:p>
      </dgm:t>
    </dgm:pt>
    <dgm:pt modelId="{40E881BD-2988-4CD7-A2DB-872C022C6F7C}">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2CDE4E06-88E7-4E0A-85C6-ECFA470EA24D}" type="parTrans" cxnId="{728232DC-EE62-456F-8810-B12919A38C3A}">
      <dgm:prSet/>
      <dgm:spPr/>
      <dgm:t>
        <a:bodyPr/>
        <a:lstStyle/>
        <a:p>
          <a:endParaRPr lang="en-US"/>
        </a:p>
      </dgm:t>
    </dgm:pt>
    <dgm:pt modelId="{207AAA22-6FF2-4745-951F-8D0AFDCE8C28}" type="sibTrans" cxnId="{728232DC-EE62-456F-8810-B12919A38C3A}">
      <dgm:prSet/>
      <dgm:spPr/>
      <dgm:t>
        <a:bodyPr/>
        <a:lstStyle/>
        <a:p>
          <a:endParaRPr lang="en-US"/>
        </a:p>
      </dgm:t>
    </dgm:pt>
    <dgm:pt modelId="{3DF8FE44-660D-4DFB-99B6-FAC615556711}">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Déploiement du code avec </a:t>
          </a:r>
          <a:r>
            <a:rPr lang="fr-FR" sz="1600" b="1" dirty="0" err="1">
              <a:solidFill>
                <a:schemeClr val="bg1"/>
              </a:solidFill>
              <a:latin typeface="Times New Roman" panose="02020603050405020304" pitchFamily="18" charset="0"/>
              <a:cs typeface="Times New Roman" panose="02020603050405020304" pitchFamily="18" charset="0"/>
            </a:rPr>
            <a:t>Streamlit</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3731C9E2-AC3D-44BC-99DF-B42B825D8283}" type="parTrans" cxnId="{63EB9AD4-F989-40E0-A70E-D6DA864C3368}">
      <dgm:prSet/>
      <dgm:spPr/>
      <dgm:t>
        <a:bodyPr/>
        <a:lstStyle/>
        <a:p>
          <a:endParaRPr lang="fr-FR"/>
        </a:p>
      </dgm:t>
    </dgm:pt>
    <dgm:pt modelId="{6A9EA07F-157E-4441-B2B4-4998A73F726C}" type="sibTrans" cxnId="{63EB9AD4-F989-40E0-A70E-D6DA864C3368}">
      <dgm:prSet/>
      <dgm:spPr/>
      <dgm:t>
        <a:bodyPr/>
        <a:lstStyle/>
        <a:p>
          <a:endParaRPr lang="fr-FR"/>
        </a:p>
      </dgm:t>
    </dgm:pt>
    <dgm:pt modelId="{E1E5F0CA-1808-4890-B74B-65C91CE003F6}">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BEEA1C62-9C19-47C4-92E5-D53875172277}" type="parTrans" cxnId="{3C783388-F5D5-49FB-A69C-C2DB2A4AC120}">
      <dgm:prSet/>
      <dgm:spPr/>
      <dgm:t>
        <a:bodyPr/>
        <a:lstStyle/>
        <a:p>
          <a:endParaRPr lang="fr-FR"/>
        </a:p>
      </dgm:t>
    </dgm:pt>
    <dgm:pt modelId="{A4782013-79A9-4C36-A498-ECFE29D75B08}" type="sibTrans" cxnId="{3C783388-F5D5-49FB-A69C-C2DB2A4AC120}">
      <dgm:prSet/>
      <dgm:spPr/>
      <dgm:t>
        <a:bodyPr/>
        <a:lstStyle/>
        <a:p>
          <a:endParaRPr lang="fr-FR"/>
        </a:p>
      </dgm:t>
    </dgm:pt>
    <dgm:pt modelId="{46FA1E80-5349-41E7-ACB4-565CC003EAF6}" type="pres">
      <dgm:prSet presAssocID="{0C847F88-2F75-4373-8736-A9C3A2026EF1}" presName="Name0" presStyleCnt="0">
        <dgm:presLayoutVars>
          <dgm:dir/>
          <dgm:animLvl val="lvl"/>
          <dgm:resizeHandles val="exact"/>
        </dgm:presLayoutVars>
      </dgm:prSet>
      <dgm:spPr/>
    </dgm:pt>
    <dgm:pt modelId="{47C6816D-FE1A-411A-B967-93A4F8DCC693}" type="pres">
      <dgm:prSet presAssocID="{FB74BBF3-B165-4CE1-931F-843C2CB3C340}" presName="parTxOnly" presStyleLbl="node1" presStyleIdx="0" presStyleCnt="7" custScaleX="111122" custScaleY="121578">
        <dgm:presLayoutVars>
          <dgm:chMax val="0"/>
          <dgm:chPref val="0"/>
          <dgm:bulletEnabled val="1"/>
        </dgm:presLayoutVars>
      </dgm:prSet>
      <dgm:spPr/>
    </dgm:pt>
    <dgm:pt modelId="{EAC4465E-8350-4FE1-87B8-2C8EAB27F307}" type="pres">
      <dgm:prSet presAssocID="{936810CB-B781-49E9-A50B-96DF42550C00}" presName="parTxOnlySpace" presStyleCnt="0"/>
      <dgm:spPr/>
    </dgm:pt>
    <dgm:pt modelId="{4644B1D5-CE6D-428A-8909-E7361950FFBB}" type="pres">
      <dgm:prSet presAssocID="{FB9256F6-D345-4A84-83B5-40500FC3183C}" presName="parTxOnly" presStyleLbl="node1" presStyleIdx="1" presStyleCnt="7" custScaleX="127468" custScaleY="125901" custLinFactNeighborY="1805">
        <dgm:presLayoutVars>
          <dgm:chMax val="0"/>
          <dgm:chPref val="0"/>
          <dgm:bulletEnabled val="1"/>
        </dgm:presLayoutVars>
      </dgm:prSet>
      <dgm:spPr/>
    </dgm:pt>
    <dgm:pt modelId="{AD826656-A3FF-4038-A527-C948AB647AE5}" type="pres">
      <dgm:prSet presAssocID="{951131A7-8A5F-49C7-B814-0AD16750BA6D}" presName="parTxOnlySpace" presStyleCnt="0"/>
      <dgm:spPr/>
    </dgm:pt>
    <dgm:pt modelId="{C829CBEA-3EA1-42EE-B134-E29885CF1AC4}" type="pres">
      <dgm:prSet presAssocID="{6F3B828F-A596-44D7-9F77-91EA9417826D}" presName="parTxOnly" presStyleLbl="node1" presStyleIdx="2" presStyleCnt="7" custScaleX="139422" custScaleY="137236">
        <dgm:presLayoutVars>
          <dgm:chMax val="0"/>
          <dgm:chPref val="0"/>
          <dgm:bulletEnabled val="1"/>
        </dgm:presLayoutVars>
      </dgm:prSet>
      <dgm:spPr/>
    </dgm:pt>
    <dgm:pt modelId="{8DB835C4-3B7B-4014-BBA7-C96E54782CF1}" type="pres">
      <dgm:prSet presAssocID="{BC0C67AF-55D0-445E-814A-0BA6F0119905}" presName="parTxOnlySpace" presStyleCnt="0"/>
      <dgm:spPr/>
    </dgm:pt>
    <dgm:pt modelId="{8F57B634-61E8-4416-919D-F0B836C10BB3}" type="pres">
      <dgm:prSet presAssocID="{5B5FE4BB-5460-4216-9BED-A176D54FE9D7}" presName="parTxOnly" presStyleLbl="node1" presStyleIdx="3" presStyleCnt="7" custScaleX="153331" custScaleY="133484">
        <dgm:presLayoutVars>
          <dgm:chMax val="0"/>
          <dgm:chPref val="0"/>
          <dgm:bulletEnabled val="1"/>
        </dgm:presLayoutVars>
      </dgm:prSet>
      <dgm:spPr/>
    </dgm:pt>
    <dgm:pt modelId="{3A4559C5-6595-4CF9-BC15-74300AF90A35}" type="pres">
      <dgm:prSet presAssocID="{0DCDD5FA-E9C6-4A77-AEAD-07615A7B872A}" presName="parTxOnlySpace" presStyleCnt="0"/>
      <dgm:spPr/>
    </dgm:pt>
    <dgm:pt modelId="{8B15C7B9-3663-4AB0-8BDA-C6B05036899A}" type="pres">
      <dgm:prSet presAssocID="{40E881BD-2988-4CD7-A2DB-872C022C6F7C}" presName="parTxOnly" presStyleLbl="node1" presStyleIdx="4" presStyleCnt="7" custScaleX="145645" custScaleY="127836" custLinFactX="114007" custLinFactNeighborX="200000" custLinFactNeighborY="5441">
        <dgm:presLayoutVars>
          <dgm:chMax val="0"/>
          <dgm:chPref val="0"/>
          <dgm:bulletEnabled val="1"/>
        </dgm:presLayoutVars>
      </dgm:prSet>
      <dgm:spPr/>
    </dgm:pt>
    <dgm:pt modelId="{861B93BA-1925-44B5-8050-EBEED8820B40}" type="pres">
      <dgm:prSet presAssocID="{207AAA22-6FF2-4745-951F-8D0AFDCE8C28}" presName="parTxOnlySpace" presStyleCnt="0"/>
      <dgm:spPr/>
    </dgm:pt>
    <dgm:pt modelId="{DD650725-D031-4F0D-A924-47F8C66A8977}" type="pres">
      <dgm:prSet presAssocID="{E1E5F0CA-1808-4890-B74B-65C91CE003F6}" presName="parTxOnly" presStyleLbl="node1" presStyleIdx="5" presStyleCnt="7" custScaleX="140597" custScaleY="128774" custLinFactX="-112339" custLinFactNeighborX="-200000" custLinFactNeighborY="4972">
        <dgm:presLayoutVars>
          <dgm:chMax val="0"/>
          <dgm:chPref val="0"/>
          <dgm:bulletEnabled val="1"/>
        </dgm:presLayoutVars>
      </dgm:prSet>
      <dgm:spPr/>
    </dgm:pt>
    <dgm:pt modelId="{1BE074C7-D35B-4AC2-A8FD-A91B3E2C3D07}" type="pres">
      <dgm:prSet presAssocID="{A4782013-79A9-4C36-A498-ECFE29D75B08}" presName="parTxOnlySpace" presStyleCnt="0"/>
      <dgm:spPr/>
    </dgm:pt>
    <dgm:pt modelId="{E12D4F35-23B3-4841-8E7C-8E47327500C8}" type="pres">
      <dgm:prSet presAssocID="{3DF8FE44-660D-4DFB-99B6-FAC615556711}" presName="parTxOnly" presStyleLbl="node1" presStyleIdx="6" presStyleCnt="7" custScaleX="137405" custScaleY="120608">
        <dgm:presLayoutVars>
          <dgm:chMax val="0"/>
          <dgm:chPref val="0"/>
          <dgm:bulletEnabled val="1"/>
        </dgm:presLayoutVars>
      </dgm:prSet>
      <dgm:spPr/>
    </dgm:pt>
  </dgm:ptLst>
  <dgm:cxnLst>
    <dgm:cxn modelId="{C55A3A11-C3D7-4BF6-B378-26F2C82A8D48}" type="presOf" srcId="{E1E5F0CA-1808-4890-B74B-65C91CE003F6}" destId="{DD650725-D031-4F0D-A924-47F8C66A8977}" srcOrd="0" destOrd="0" presId="urn:microsoft.com/office/officeart/2005/8/layout/chevron1"/>
    <dgm:cxn modelId="{D53FEB19-F888-45EF-9FFF-0B4DAF4EE4CC}" type="presOf" srcId="{0C847F88-2F75-4373-8736-A9C3A2026EF1}" destId="{46FA1E80-5349-41E7-ACB4-565CC003EAF6}" srcOrd="0" destOrd="0" presId="urn:microsoft.com/office/officeart/2005/8/layout/chevron1"/>
    <dgm:cxn modelId="{0F384F1A-06BD-46E8-8368-6F359B856910}" srcId="{0C847F88-2F75-4373-8736-A9C3A2026EF1}" destId="{5B5FE4BB-5460-4216-9BED-A176D54FE9D7}" srcOrd="3" destOrd="0" parTransId="{429E07B0-5365-4C33-AF34-7B7718143881}" sibTransId="{0DCDD5FA-E9C6-4A77-AEAD-07615A7B872A}"/>
    <dgm:cxn modelId="{85FE8A39-0A19-44AD-A978-FE5457FA47CA}" srcId="{0C847F88-2F75-4373-8736-A9C3A2026EF1}" destId="{6F3B828F-A596-44D7-9F77-91EA9417826D}" srcOrd="2" destOrd="0" parTransId="{473E97CF-D28C-432C-8C0C-449893A93DF5}" sibTransId="{BC0C67AF-55D0-445E-814A-0BA6F0119905}"/>
    <dgm:cxn modelId="{4B804482-0991-4EBD-B108-5BC599AEB2F7}" type="presOf" srcId="{3DF8FE44-660D-4DFB-99B6-FAC615556711}" destId="{E12D4F35-23B3-4841-8E7C-8E47327500C8}" srcOrd="0" destOrd="0" presId="urn:microsoft.com/office/officeart/2005/8/layout/chevron1"/>
    <dgm:cxn modelId="{3C783388-F5D5-49FB-A69C-C2DB2A4AC120}" srcId="{0C847F88-2F75-4373-8736-A9C3A2026EF1}" destId="{E1E5F0CA-1808-4890-B74B-65C91CE003F6}" srcOrd="5" destOrd="0" parTransId="{BEEA1C62-9C19-47C4-92E5-D53875172277}" sibTransId="{A4782013-79A9-4C36-A498-ECFE29D75B08}"/>
    <dgm:cxn modelId="{BBE31D99-86AF-4F87-9BC3-364DFA35F52F}" type="presOf" srcId="{6F3B828F-A596-44D7-9F77-91EA9417826D}" destId="{C829CBEA-3EA1-42EE-B134-E29885CF1AC4}" srcOrd="0" destOrd="0" presId="urn:microsoft.com/office/officeart/2005/8/layout/chevron1"/>
    <dgm:cxn modelId="{1B4BC69C-8DBA-498C-B264-63E3E1FCAC08}" type="presOf" srcId="{40E881BD-2988-4CD7-A2DB-872C022C6F7C}" destId="{8B15C7B9-3663-4AB0-8BDA-C6B05036899A}" srcOrd="0" destOrd="0" presId="urn:microsoft.com/office/officeart/2005/8/layout/chevron1"/>
    <dgm:cxn modelId="{3ED74EA1-8E3F-47B5-B337-834A0E11E076}" type="presOf" srcId="{5B5FE4BB-5460-4216-9BED-A176D54FE9D7}" destId="{8F57B634-61E8-4416-919D-F0B836C10BB3}" srcOrd="0" destOrd="0" presId="urn:microsoft.com/office/officeart/2005/8/layout/chevron1"/>
    <dgm:cxn modelId="{4EAD34AA-76BC-4CB8-93FE-9CF79C810F41}" type="presOf" srcId="{FB9256F6-D345-4A84-83B5-40500FC3183C}" destId="{4644B1D5-CE6D-428A-8909-E7361950FFBB}" srcOrd="0" destOrd="0" presId="urn:microsoft.com/office/officeart/2005/8/layout/chevron1"/>
    <dgm:cxn modelId="{0D38DAB1-DC29-4654-BF87-F7BBCB377C31}" srcId="{0C847F88-2F75-4373-8736-A9C3A2026EF1}" destId="{FB9256F6-D345-4A84-83B5-40500FC3183C}" srcOrd="1" destOrd="0" parTransId="{6EA1A4B7-6A9C-410A-A853-B61C389C308A}" sibTransId="{951131A7-8A5F-49C7-B814-0AD16750BA6D}"/>
    <dgm:cxn modelId="{63EB9AD4-F989-40E0-A70E-D6DA864C3368}" srcId="{0C847F88-2F75-4373-8736-A9C3A2026EF1}" destId="{3DF8FE44-660D-4DFB-99B6-FAC615556711}" srcOrd="6" destOrd="0" parTransId="{3731C9E2-AC3D-44BC-99DF-B42B825D8283}" sibTransId="{6A9EA07F-157E-4441-B2B4-4998A73F726C}"/>
    <dgm:cxn modelId="{728232DC-EE62-456F-8810-B12919A38C3A}" srcId="{0C847F88-2F75-4373-8736-A9C3A2026EF1}" destId="{40E881BD-2988-4CD7-A2DB-872C022C6F7C}" srcOrd="4" destOrd="0" parTransId="{2CDE4E06-88E7-4E0A-85C6-ECFA470EA24D}" sibTransId="{207AAA22-6FF2-4745-951F-8D0AFDCE8C28}"/>
    <dgm:cxn modelId="{91D720F5-978B-4416-A5A7-A4C77C9C4474}" type="presOf" srcId="{FB74BBF3-B165-4CE1-931F-843C2CB3C340}" destId="{47C6816D-FE1A-411A-B967-93A4F8DCC693}" srcOrd="0" destOrd="0" presId="urn:microsoft.com/office/officeart/2005/8/layout/chevron1"/>
    <dgm:cxn modelId="{4EC06DFB-5675-494C-AA93-A052E45B1D9D}" srcId="{0C847F88-2F75-4373-8736-A9C3A2026EF1}" destId="{FB74BBF3-B165-4CE1-931F-843C2CB3C340}" srcOrd="0" destOrd="0" parTransId="{D4AE1911-CD5A-4E66-853F-CBDE692407F3}" sibTransId="{936810CB-B781-49E9-A50B-96DF42550C00}"/>
    <dgm:cxn modelId="{45291D1E-FFCE-4EEB-A7CF-0A7253D8629D}" type="presParOf" srcId="{46FA1E80-5349-41E7-ACB4-565CC003EAF6}" destId="{47C6816D-FE1A-411A-B967-93A4F8DCC693}" srcOrd="0" destOrd="0" presId="urn:microsoft.com/office/officeart/2005/8/layout/chevron1"/>
    <dgm:cxn modelId="{C7555A61-ADB1-4CCC-BAB4-7FAE59F8CD78}" type="presParOf" srcId="{46FA1E80-5349-41E7-ACB4-565CC003EAF6}" destId="{EAC4465E-8350-4FE1-87B8-2C8EAB27F307}" srcOrd="1" destOrd="0" presId="urn:microsoft.com/office/officeart/2005/8/layout/chevron1"/>
    <dgm:cxn modelId="{4E28AFFB-0D26-4AEC-93BB-DCBC8142ED30}" type="presParOf" srcId="{46FA1E80-5349-41E7-ACB4-565CC003EAF6}" destId="{4644B1D5-CE6D-428A-8909-E7361950FFBB}" srcOrd="2" destOrd="0" presId="urn:microsoft.com/office/officeart/2005/8/layout/chevron1"/>
    <dgm:cxn modelId="{FBB30313-6F13-4064-80DB-0C1631F5FCFA}" type="presParOf" srcId="{46FA1E80-5349-41E7-ACB4-565CC003EAF6}" destId="{AD826656-A3FF-4038-A527-C948AB647AE5}" srcOrd="3" destOrd="0" presId="urn:microsoft.com/office/officeart/2005/8/layout/chevron1"/>
    <dgm:cxn modelId="{48E6E7F0-AC3C-4286-B92F-D9AC7E0AFB28}" type="presParOf" srcId="{46FA1E80-5349-41E7-ACB4-565CC003EAF6}" destId="{C829CBEA-3EA1-42EE-B134-E29885CF1AC4}" srcOrd="4" destOrd="0" presId="urn:microsoft.com/office/officeart/2005/8/layout/chevron1"/>
    <dgm:cxn modelId="{3EA074F4-9B37-40FC-877A-30E71DDDDF58}" type="presParOf" srcId="{46FA1E80-5349-41E7-ACB4-565CC003EAF6}" destId="{8DB835C4-3B7B-4014-BBA7-C96E54782CF1}" srcOrd="5" destOrd="0" presId="urn:microsoft.com/office/officeart/2005/8/layout/chevron1"/>
    <dgm:cxn modelId="{45AE674A-E409-4B89-B5AA-9B15DFAA6903}" type="presParOf" srcId="{46FA1E80-5349-41E7-ACB4-565CC003EAF6}" destId="{8F57B634-61E8-4416-919D-F0B836C10BB3}" srcOrd="6" destOrd="0" presId="urn:microsoft.com/office/officeart/2005/8/layout/chevron1"/>
    <dgm:cxn modelId="{9752DC49-FA70-4620-BC13-8FE7F190CCDE}" type="presParOf" srcId="{46FA1E80-5349-41E7-ACB4-565CC003EAF6}" destId="{3A4559C5-6595-4CF9-BC15-74300AF90A35}" srcOrd="7" destOrd="0" presId="urn:microsoft.com/office/officeart/2005/8/layout/chevron1"/>
    <dgm:cxn modelId="{CC2B523C-E9AB-4330-AB8C-4C00381A1F53}" type="presParOf" srcId="{46FA1E80-5349-41E7-ACB4-565CC003EAF6}" destId="{8B15C7B9-3663-4AB0-8BDA-C6B05036899A}" srcOrd="8" destOrd="0" presId="urn:microsoft.com/office/officeart/2005/8/layout/chevron1"/>
    <dgm:cxn modelId="{4555CF80-8634-4045-8662-B359C3C9E61B}" type="presParOf" srcId="{46FA1E80-5349-41E7-ACB4-565CC003EAF6}" destId="{861B93BA-1925-44B5-8050-EBEED8820B40}" srcOrd="9" destOrd="0" presId="urn:microsoft.com/office/officeart/2005/8/layout/chevron1"/>
    <dgm:cxn modelId="{1039DBC6-E554-4C45-AC75-72DE89B607A8}" type="presParOf" srcId="{46FA1E80-5349-41E7-ACB4-565CC003EAF6}" destId="{DD650725-D031-4F0D-A924-47F8C66A8977}" srcOrd="10" destOrd="0" presId="urn:microsoft.com/office/officeart/2005/8/layout/chevron1"/>
    <dgm:cxn modelId="{36D96260-FA60-48E1-B49B-3D5C1E5949D9}" type="presParOf" srcId="{46FA1E80-5349-41E7-ACB4-565CC003EAF6}" destId="{1BE074C7-D35B-4AC2-A8FD-A91B3E2C3D07}" srcOrd="11" destOrd="0" presId="urn:microsoft.com/office/officeart/2005/8/layout/chevron1"/>
    <dgm:cxn modelId="{262AA2CB-D190-4C0C-B3EB-E82CCE5C474E}" type="presParOf" srcId="{46FA1E80-5349-41E7-ACB4-565CC003EAF6}" destId="{E12D4F35-23B3-4841-8E7C-8E47327500C8}"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C847F88-2F75-4373-8736-A9C3A2026EF1}" type="doc">
      <dgm:prSet loTypeId="urn:microsoft.com/office/officeart/2005/8/layout/chevron1" loCatId="process" qsTypeId="urn:microsoft.com/office/officeart/2005/8/quickstyle/simple1" qsCatId="simple" csTypeId="urn:microsoft.com/office/officeart/2005/8/colors/accent2_2" csCatId="accent2" phldr="1"/>
      <dgm:spPr/>
    </dgm:pt>
    <dgm:pt modelId="{FB74BBF3-B165-4CE1-931F-843C2CB3C340}">
      <dgm:prSet phldrT="[Text]" custT="1"/>
      <dgm:spPr>
        <a:solidFill>
          <a:srgbClr val="13067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Problématique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D4AE1911-CD5A-4E66-853F-CBDE692407F3}" type="parTrans" cxnId="{4EC06DFB-5675-494C-AA93-A052E45B1D9D}">
      <dgm:prSet/>
      <dgm:spPr/>
      <dgm:t>
        <a:bodyPr/>
        <a:lstStyle/>
        <a:p>
          <a:endParaRPr lang="en-US"/>
        </a:p>
      </dgm:t>
    </dgm:pt>
    <dgm:pt modelId="{936810CB-B781-49E9-A50B-96DF42550C00}" type="sibTrans" cxnId="{4EC06DFB-5675-494C-AA93-A052E45B1D9D}">
      <dgm:prSet/>
      <dgm:spPr/>
      <dgm:t>
        <a:bodyPr/>
        <a:lstStyle/>
        <a:p>
          <a:endParaRPr lang="en-US"/>
        </a:p>
      </dgm:t>
    </dgm:pt>
    <dgm:pt modelId="{FB9256F6-D345-4A84-83B5-40500FC3183C}">
      <dgm:prSet phldrT="[Text]" custT="1"/>
      <dgm:spPr>
        <a:solidFill>
          <a:srgbClr val="00B0F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Base de données </a:t>
          </a:r>
        </a:p>
      </dgm:t>
    </dgm:pt>
    <dgm:pt modelId="{6EA1A4B7-6A9C-410A-A853-B61C389C308A}" type="parTrans" cxnId="{0D38DAB1-DC29-4654-BF87-F7BBCB377C31}">
      <dgm:prSet/>
      <dgm:spPr/>
      <dgm:t>
        <a:bodyPr/>
        <a:lstStyle/>
        <a:p>
          <a:endParaRPr lang="en-US"/>
        </a:p>
      </dgm:t>
    </dgm:pt>
    <dgm:pt modelId="{951131A7-8A5F-49C7-B814-0AD16750BA6D}" type="sibTrans" cxnId="{0D38DAB1-DC29-4654-BF87-F7BBCB377C31}">
      <dgm:prSet/>
      <dgm:spPr/>
      <dgm:t>
        <a:bodyPr/>
        <a:lstStyle/>
        <a:p>
          <a:endParaRPr lang="en-US"/>
        </a:p>
      </dgm:t>
    </dgm:pt>
    <dgm:pt modelId="{6F3B828F-A596-44D7-9F77-91EA9417826D}">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Préparation des données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73E97CF-D28C-432C-8C0C-449893A93DF5}" type="parTrans" cxnId="{85FE8A39-0A19-44AD-A978-FE5457FA47CA}">
      <dgm:prSet/>
      <dgm:spPr/>
      <dgm:t>
        <a:bodyPr/>
        <a:lstStyle/>
        <a:p>
          <a:endParaRPr lang="en-US"/>
        </a:p>
      </dgm:t>
    </dgm:pt>
    <dgm:pt modelId="{BC0C67AF-55D0-445E-814A-0BA6F0119905}" type="sibTrans" cxnId="{85FE8A39-0A19-44AD-A978-FE5457FA47CA}">
      <dgm:prSet/>
      <dgm:spPr/>
      <dgm:t>
        <a:bodyPr/>
        <a:lstStyle/>
        <a:p>
          <a:endParaRPr lang="en-US"/>
        </a:p>
      </dgm:t>
    </dgm:pt>
    <dgm:pt modelId="{5B5FE4BB-5460-4216-9BED-A176D54FE9D7}">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29E07B0-5365-4C33-AF34-7B7718143881}" type="parTrans" cxnId="{0F384F1A-06BD-46E8-8368-6F359B856910}">
      <dgm:prSet/>
      <dgm:spPr/>
      <dgm:t>
        <a:bodyPr/>
        <a:lstStyle/>
        <a:p>
          <a:endParaRPr lang="en-US"/>
        </a:p>
      </dgm:t>
    </dgm:pt>
    <dgm:pt modelId="{0DCDD5FA-E9C6-4A77-AEAD-07615A7B872A}" type="sibTrans" cxnId="{0F384F1A-06BD-46E8-8368-6F359B856910}">
      <dgm:prSet/>
      <dgm:spPr/>
      <dgm:t>
        <a:bodyPr/>
        <a:lstStyle/>
        <a:p>
          <a:endParaRPr lang="en-US"/>
        </a:p>
      </dgm:t>
    </dgm:pt>
    <dgm:pt modelId="{40E881BD-2988-4CD7-A2DB-872C022C6F7C}">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2CDE4E06-88E7-4E0A-85C6-ECFA470EA24D}" type="parTrans" cxnId="{728232DC-EE62-456F-8810-B12919A38C3A}">
      <dgm:prSet/>
      <dgm:spPr/>
      <dgm:t>
        <a:bodyPr/>
        <a:lstStyle/>
        <a:p>
          <a:endParaRPr lang="en-US"/>
        </a:p>
      </dgm:t>
    </dgm:pt>
    <dgm:pt modelId="{207AAA22-6FF2-4745-951F-8D0AFDCE8C28}" type="sibTrans" cxnId="{728232DC-EE62-456F-8810-B12919A38C3A}">
      <dgm:prSet/>
      <dgm:spPr/>
      <dgm:t>
        <a:bodyPr/>
        <a:lstStyle/>
        <a:p>
          <a:endParaRPr lang="en-US"/>
        </a:p>
      </dgm:t>
    </dgm:pt>
    <dgm:pt modelId="{3DF8FE44-660D-4DFB-99B6-FAC615556711}">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Déploiement du code avec </a:t>
          </a:r>
          <a:r>
            <a:rPr lang="fr-FR" sz="1600" b="1" dirty="0" err="1">
              <a:solidFill>
                <a:schemeClr val="bg1"/>
              </a:solidFill>
              <a:latin typeface="Times New Roman" panose="02020603050405020304" pitchFamily="18" charset="0"/>
              <a:cs typeface="Times New Roman" panose="02020603050405020304" pitchFamily="18" charset="0"/>
            </a:rPr>
            <a:t>Streamlit</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3731C9E2-AC3D-44BC-99DF-B42B825D8283}" type="parTrans" cxnId="{63EB9AD4-F989-40E0-A70E-D6DA864C3368}">
      <dgm:prSet/>
      <dgm:spPr/>
      <dgm:t>
        <a:bodyPr/>
        <a:lstStyle/>
        <a:p>
          <a:endParaRPr lang="fr-FR"/>
        </a:p>
      </dgm:t>
    </dgm:pt>
    <dgm:pt modelId="{6A9EA07F-157E-4441-B2B4-4998A73F726C}" type="sibTrans" cxnId="{63EB9AD4-F989-40E0-A70E-D6DA864C3368}">
      <dgm:prSet/>
      <dgm:spPr/>
      <dgm:t>
        <a:bodyPr/>
        <a:lstStyle/>
        <a:p>
          <a:endParaRPr lang="fr-FR"/>
        </a:p>
      </dgm:t>
    </dgm:pt>
    <dgm:pt modelId="{E1E5F0CA-1808-4890-B74B-65C91CE003F6}">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BEEA1C62-9C19-47C4-92E5-D53875172277}" type="parTrans" cxnId="{3C783388-F5D5-49FB-A69C-C2DB2A4AC120}">
      <dgm:prSet/>
      <dgm:spPr/>
      <dgm:t>
        <a:bodyPr/>
        <a:lstStyle/>
        <a:p>
          <a:endParaRPr lang="fr-FR"/>
        </a:p>
      </dgm:t>
    </dgm:pt>
    <dgm:pt modelId="{A4782013-79A9-4C36-A498-ECFE29D75B08}" type="sibTrans" cxnId="{3C783388-F5D5-49FB-A69C-C2DB2A4AC120}">
      <dgm:prSet/>
      <dgm:spPr/>
      <dgm:t>
        <a:bodyPr/>
        <a:lstStyle/>
        <a:p>
          <a:endParaRPr lang="fr-FR"/>
        </a:p>
      </dgm:t>
    </dgm:pt>
    <dgm:pt modelId="{46FA1E80-5349-41E7-ACB4-565CC003EAF6}" type="pres">
      <dgm:prSet presAssocID="{0C847F88-2F75-4373-8736-A9C3A2026EF1}" presName="Name0" presStyleCnt="0">
        <dgm:presLayoutVars>
          <dgm:dir/>
          <dgm:animLvl val="lvl"/>
          <dgm:resizeHandles val="exact"/>
        </dgm:presLayoutVars>
      </dgm:prSet>
      <dgm:spPr/>
    </dgm:pt>
    <dgm:pt modelId="{47C6816D-FE1A-411A-B967-93A4F8DCC693}" type="pres">
      <dgm:prSet presAssocID="{FB74BBF3-B165-4CE1-931F-843C2CB3C340}" presName="parTxOnly" presStyleLbl="node1" presStyleIdx="0" presStyleCnt="7" custScaleX="111122" custScaleY="121578">
        <dgm:presLayoutVars>
          <dgm:chMax val="0"/>
          <dgm:chPref val="0"/>
          <dgm:bulletEnabled val="1"/>
        </dgm:presLayoutVars>
      </dgm:prSet>
      <dgm:spPr/>
    </dgm:pt>
    <dgm:pt modelId="{EAC4465E-8350-4FE1-87B8-2C8EAB27F307}" type="pres">
      <dgm:prSet presAssocID="{936810CB-B781-49E9-A50B-96DF42550C00}" presName="parTxOnlySpace" presStyleCnt="0"/>
      <dgm:spPr/>
    </dgm:pt>
    <dgm:pt modelId="{4644B1D5-CE6D-428A-8909-E7361950FFBB}" type="pres">
      <dgm:prSet presAssocID="{FB9256F6-D345-4A84-83B5-40500FC3183C}" presName="parTxOnly" presStyleLbl="node1" presStyleIdx="1" presStyleCnt="7" custScaleX="127468" custScaleY="125901" custLinFactNeighborY="1805">
        <dgm:presLayoutVars>
          <dgm:chMax val="0"/>
          <dgm:chPref val="0"/>
          <dgm:bulletEnabled val="1"/>
        </dgm:presLayoutVars>
      </dgm:prSet>
      <dgm:spPr/>
    </dgm:pt>
    <dgm:pt modelId="{AD826656-A3FF-4038-A527-C948AB647AE5}" type="pres">
      <dgm:prSet presAssocID="{951131A7-8A5F-49C7-B814-0AD16750BA6D}" presName="parTxOnlySpace" presStyleCnt="0"/>
      <dgm:spPr/>
    </dgm:pt>
    <dgm:pt modelId="{C829CBEA-3EA1-42EE-B134-E29885CF1AC4}" type="pres">
      <dgm:prSet presAssocID="{6F3B828F-A596-44D7-9F77-91EA9417826D}" presName="parTxOnly" presStyleLbl="node1" presStyleIdx="2" presStyleCnt="7" custScaleX="139422" custScaleY="137236">
        <dgm:presLayoutVars>
          <dgm:chMax val="0"/>
          <dgm:chPref val="0"/>
          <dgm:bulletEnabled val="1"/>
        </dgm:presLayoutVars>
      </dgm:prSet>
      <dgm:spPr/>
    </dgm:pt>
    <dgm:pt modelId="{8DB835C4-3B7B-4014-BBA7-C96E54782CF1}" type="pres">
      <dgm:prSet presAssocID="{BC0C67AF-55D0-445E-814A-0BA6F0119905}" presName="parTxOnlySpace" presStyleCnt="0"/>
      <dgm:spPr/>
    </dgm:pt>
    <dgm:pt modelId="{8F57B634-61E8-4416-919D-F0B836C10BB3}" type="pres">
      <dgm:prSet presAssocID="{5B5FE4BB-5460-4216-9BED-A176D54FE9D7}" presName="parTxOnly" presStyleLbl="node1" presStyleIdx="3" presStyleCnt="7" custScaleX="153331" custScaleY="133484">
        <dgm:presLayoutVars>
          <dgm:chMax val="0"/>
          <dgm:chPref val="0"/>
          <dgm:bulletEnabled val="1"/>
        </dgm:presLayoutVars>
      </dgm:prSet>
      <dgm:spPr/>
    </dgm:pt>
    <dgm:pt modelId="{3A4559C5-6595-4CF9-BC15-74300AF90A35}" type="pres">
      <dgm:prSet presAssocID="{0DCDD5FA-E9C6-4A77-AEAD-07615A7B872A}" presName="parTxOnlySpace" presStyleCnt="0"/>
      <dgm:spPr/>
    </dgm:pt>
    <dgm:pt modelId="{8B15C7B9-3663-4AB0-8BDA-C6B05036899A}" type="pres">
      <dgm:prSet presAssocID="{40E881BD-2988-4CD7-A2DB-872C022C6F7C}" presName="parTxOnly" presStyleLbl="node1" presStyleIdx="4" presStyleCnt="7" custScaleX="145645" custScaleY="127836" custLinFactNeighborX="-20755" custLinFactNeighborY="469">
        <dgm:presLayoutVars>
          <dgm:chMax val="0"/>
          <dgm:chPref val="0"/>
          <dgm:bulletEnabled val="1"/>
        </dgm:presLayoutVars>
      </dgm:prSet>
      <dgm:spPr/>
    </dgm:pt>
    <dgm:pt modelId="{861B93BA-1925-44B5-8050-EBEED8820B40}" type="pres">
      <dgm:prSet presAssocID="{207AAA22-6FF2-4745-951F-8D0AFDCE8C28}" presName="parTxOnlySpace" presStyleCnt="0"/>
      <dgm:spPr/>
    </dgm:pt>
    <dgm:pt modelId="{DD650725-D031-4F0D-A924-47F8C66A8977}" type="pres">
      <dgm:prSet presAssocID="{E1E5F0CA-1808-4890-B74B-65C91CE003F6}" presName="parTxOnly" presStyleLbl="node1" presStyleIdx="5" presStyleCnt="7" custScaleX="140597" custScaleY="128774">
        <dgm:presLayoutVars>
          <dgm:chMax val="0"/>
          <dgm:chPref val="0"/>
          <dgm:bulletEnabled val="1"/>
        </dgm:presLayoutVars>
      </dgm:prSet>
      <dgm:spPr/>
    </dgm:pt>
    <dgm:pt modelId="{1BE074C7-D35B-4AC2-A8FD-A91B3E2C3D07}" type="pres">
      <dgm:prSet presAssocID="{A4782013-79A9-4C36-A498-ECFE29D75B08}" presName="parTxOnlySpace" presStyleCnt="0"/>
      <dgm:spPr/>
    </dgm:pt>
    <dgm:pt modelId="{E12D4F35-23B3-4841-8E7C-8E47327500C8}" type="pres">
      <dgm:prSet presAssocID="{3DF8FE44-660D-4DFB-99B6-FAC615556711}" presName="parTxOnly" presStyleLbl="node1" presStyleIdx="6" presStyleCnt="7" custScaleX="137405" custScaleY="120608">
        <dgm:presLayoutVars>
          <dgm:chMax val="0"/>
          <dgm:chPref val="0"/>
          <dgm:bulletEnabled val="1"/>
        </dgm:presLayoutVars>
      </dgm:prSet>
      <dgm:spPr/>
    </dgm:pt>
  </dgm:ptLst>
  <dgm:cxnLst>
    <dgm:cxn modelId="{0F94D209-8D85-42FA-8D40-AEE724CC93F7}" type="presOf" srcId="{E1E5F0CA-1808-4890-B74B-65C91CE003F6}" destId="{DD650725-D031-4F0D-A924-47F8C66A8977}" srcOrd="0" destOrd="0" presId="urn:microsoft.com/office/officeart/2005/8/layout/chevron1"/>
    <dgm:cxn modelId="{0F384F1A-06BD-46E8-8368-6F359B856910}" srcId="{0C847F88-2F75-4373-8736-A9C3A2026EF1}" destId="{5B5FE4BB-5460-4216-9BED-A176D54FE9D7}" srcOrd="3" destOrd="0" parTransId="{429E07B0-5365-4C33-AF34-7B7718143881}" sibTransId="{0DCDD5FA-E9C6-4A77-AEAD-07615A7B872A}"/>
    <dgm:cxn modelId="{D725032E-A905-4605-B669-FF09093F7423}" type="presOf" srcId="{5B5FE4BB-5460-4216-9BED-A176D54FE9D7}" destId="{8F57B634-61E8-4416-919D-F0B836C10BB3}" srcOrd="0" destOrd="0" presId="urn:microsoft.com/office/officeart/2005/8/layout/chevron1"/>
    <dgm:cxn modelId="{85FE8A39-0A19-44AD-A978-FE5457FA47CA}" srcId="{0C847F88-2F75-4373-8736-A9C3A2026EF1}" destId="{6F3B828F-A596-44D7-9F77-91EA9417826D}" srcOrd="2" destOrd="0" parTransId="{473E97CF-D28C-432C-8C0C-449893A93DF5}" sibTransId="{BC0C67AF-55D0-445E-814A-0BA6F0119905}"/>
    <dgm:cxn modelId="{F8B9F13C-134F-4E42-AB1E-910F7532BE35}" type="presOf" srcId="{FB74BBF3-B165-4CE1-931F-843C2CB3C340}" destId="{47C6816D-FE1A-411A-B967-93A4F8DCC693}" srcOrd="0" destOrd="0" presId="urn:microsoft.com/office/officeart/2005/8/layout/chevron1"/>
    <dgm:cxn modelId="{6853304D-5AE4-4E07-9609-C8DF473C1973}" type="presOf" srcId="{FB9256F6-D345-4A84-83B5-40500FC3183C}" destId="{4644B1D5-CE6D-428A-8909-E7361950FFBB}" srcOrd="0" destOrd="0" presId="urn:microsoft.com/office/officeart/2005/8/layout/chevron1"/>
    <dgm:cxn modelId="{ABF42756-9559-4E3D-B641-824A221C77CC}" type="presOf" srcId="{40E881BD-2988-4CD7-A2DB-872C022C6F7C}" destId="{8B15C7B9-3663-4AB0-8BDA-C6B05036899A}" srcOrd="0" destOrd="0" presId="urn:microsoft.com/office/officeart/2005/8/layout/chevron1"/>
    <dgm:cxn modelId="{3C783388-F5D5-49FB-A69C-C2DB2A4AC120}" srcId="{0C847F88-2F75-4373-8736-A9C3A2026EF1}" destId="{E1E5F0CA-1808-4890-B74B-65C91CE003F6}" srcOrd="5" destOrd="0" parTransId="{BEEA1C62-9C19-47C4-92E5-D53875172277}" sibTransId="{A4782013-79A9-4C36-A498-ECFE29D75B08}"/>
    <dgm:cxn modelId="{946B5DA0-58AD-48AA-9A5F-1CC526297B80}" type="presOf" srcId="{3DF8FE44-660D-4DFB-99B6-FAC615556711}" destId="{E12D4F35-23B3-4841-8E7C-8E47327500C8}" srcOrd="0" destOrd="0" presId="urn:microsoft.com/office/officeart/2005/8/layout/chevron1"/>
    <dgm:cxn modelId="{0D38DAB1-DC29-4654-BF87-F7BBCB377C31}" srcId="{0C847F88-2F75-4373-8736-A9C3A2026EF1}" destId="{FB9256F6-D345-4A84-83B5-40500FC3183C}" srcOrd="1" destOrd="0" parTransId="{6EA1A4B7-6A9C-410A-A853-B61C389C308A}" sibTransId="{951131A7-8A5F-49C7-B814-0AD16750BA6D}"/>
    <dgm:cxn modelId="{6ED923BC-73C5-4FDD-926D-427EDCF57420}" type="presOf" srcId="{0C847F88-2F75-4373-8736-A9C3A2026EF1}" destId="{46FA1E80-5349-41E7-ACB4-565CC003EAF6}" srcOrd="0" destOrd="0" presId="urn:microsoft.com/office/officeart/2005/8/layout/chevron1"/>
    <dgm:cxn modelId="{63EB9AD4-F989-40E0-A70E-D6DA864C3368}" srcId="{0C847F88-2F75-4373-8736-A9C3A2026EF1}" destId="{3DF8FE44-660D-4DFB-99B6-FAC615556711}" srcOrd="6" destOrd="0" parTransId="{3731C9E2-AC3D-44BC-99DF-B42B825D8283}" sibTransId="{6A9EA07F-157E-4441-B2B4-4998A73F726C}"/>
    <dgm:cxn modelId="{728232DC-EE62-456F-8810-B12919A38C3A}" srcId="{0C847F88-2F75-4373-8736-A9C3A2026EF1}" destId="{40E881BD-2988-4CD7-A2DB-872C022C6F7C}" srcOrd="4" destOrd="0" parTransId="{2CDE4E06-88E7-4E0A-85C6-ECFA470EA24D}" sibTransId="{207AAA22-6FF2-4745-951F-8D0AFDCE8C28}"/>
    <dgm:cxn modelId="{EB8CC0DD-6C66-4287-A0CB-4E4B7359C93A}" type="presOf" srcId="{6F3B828F-A596-44D7-9F77-91EA9417826D}" destId="{C829CBEA-3EA1-42EE-B134-E29885CF1AC4}" srcOrd="0" destOrd="0" presId="urn:microsoft.com/office/officeart/2005/8/layout/chevron1"/>
    <dgm:cxn modelId="{4EC06DFB-5675-494C-AA93-A052E45B1D9D}" srcId="{0C847F88-2F75-4373-8736-A9C3A2026EF1}" destId="{FB74BBF3-B165-4CE1-931F-843C2CB3C340}" srcOrd="0" destOrd="0" parTransId="{D4AE1911-CD5A-4E66-853F-CBDE692407F3}" sibTransId="{936810CB-B781-49E9-A50B-96DF42550C00}"/>
    <dgm:cxn modelId="{B24C876B-309E-4239-BA4F-60C1148AF8E4}" type="presParOf" srcId="{46FA1E80-5349-41E7-ACB4-565CC003EAF6}" destId="{47C6816D-FE1A-411A-B967-93A4F8DCC693}" srcOrd="0" destOrd="0" presId="urn:microsoft.com/office/officeart/2005/8/layout/chevron1"/>
    <dgm:cxn modelId="{9DDBA3EA-145C-4DF2-BA7F-1BA1CF32798D}" type="presParOf" srcId="{46FA1E80-5349-41E7-ACB4-565CC003EAF6}" destId="{EAC4465E-8350-4FE1-87B8-2C8EAB27F307}" srcOrd="1" destOrd="0" presId="urn:microsoft.com/office/officeart/2005/8/layout/chevron1"/>
    <dgm:cxn modelId="{473ABFF5-434A-4603-BA9A-8E4062DE1E7C}" type="presParOf" srcId="{46FA1E80-5349-41E7-ACB4-565CC003EAF6}" destId="{4644B1D5-CE6D-428A-8909-E7361950FFBB}" srcOrd="2" destOrd="0" presId="urn:microsoft.com/office/officeart/2005/8/layout/chevron1"/>
    <dgm:cxn modelId="{2DB2CEC4-8106-400C-8732-F3DC2B27B608}" type="presParOf" srcId="{46FA1E80-5349-41E7-ACB4-565CC003EAF6}" destId="{AD826656-A3FF-4038-A527-C948AB647AE5}" srcOrd="3" destOrd="0" presId="urn:microsoft.com/office/officeart/2005/8/layout/chevron1"/>
    <dgm:cxn modelId="{CAD45195-C316-4336-8BCD-49A989E84C9B}" type="presParOf" srcId="{46FA1E80-5349-41E7-ACB4-565CC003EAF6}" destId="{C829CBEA-3EA1-42EE-B134-E29885CF1AC4}" srcOrd="4" destOrd="0" presId="urn:microsoft.com/office/officeart/2005/8/layout/chevron1"/>
    <dgm:cxn modelId="{F8EA27BF-A5EA-41A9-A747-79850D7C04FD}" type="presParOf" srcId="{46FA1E80-5349-41E7-ACB4-565CC003EAF6}" destId="{8DB835C4-3B7B-4014-BBA7-C96E54782CF1}" srcOrd="5" destOrd="0" presId="urn:microsoft.com/office/officeart/2005/8/layout/chevron1"/>
    <dgm:cxn modelId="{01AA9D8C-610E-40D1-8E18-6E8F8596B0AC}" type="presParOf" srcId="{46FA1E80-5349-41E7-ACB4-565CC003EAF6}" destId="{8F57B634-61E8-4416-919D-F0B836C10BB3}" srcOrd="6" destOrd="0" presId="urn:microsoft.com/office/officeart/2005/8/layout/chevron1"/>
    <dgm:cxn modelId="{5FBF851F-E0C9-41D6-80C3-DBE8FD65040B}" type="presParOf" srcId="{46FA1E80-5349-41E7-ACB4-565CC003EAF6}" destId="{3A4559C5-6595-4CF9-BC15-74300AF90A35}" srcOrd="7" destOrd="0" presId="urn:microsoft.com/office/officeart/2005/8/layout/chevron1"/>
    <dgm:cxn modelId="{F9FC9790-2B5D-46B9-A1F1-BAF1FC07E34F}" type="presParOf" srcId="{46FA1E80-5349-41E7-ACB4-565CC003EAF6}" destId="{8B15C7B9-3663-4AB0-8BDA-C6B05036899A}" srcOrd="8" destOrd="0" presId="urn:microsoft.com/office/officeart/2005/8/layout/chevron1"/>
    <dgm:cxn modelId="{D5BD254C-6BD1-42FD-94C7-F676E1EE7D5E}" type="presParOf" srcId="{46FA1E80-5349-41E7-ACB4-565CC003EAF6}" destId="{861B93BA-1925-44B5-8050-EBEED8820B40}" srcOrd="9" destOrd="0" presId="urn:microsoft.com/office/officeart/2005/8/layout/chevron1"/>
    <dgm:cxn modelId="{913DB518-F6C2-4159-99CF-A9230E2AD0CF}" type="presParOf" srcId="{46FA1E80-5349-41E7-ACB4-565CC003EAF6}" destId="{DD650725-D031-4F0D-A924-47F8C66A8977}" srcOrd="10" destOrd="0" presId="urn:microsoft.com/office/officeart/2005/8/layout/chevron1"/>
    <dgm:cxn modelId="{1F0805B7-8CF0-4647-AC91-C047EEFAC785}" type="presParOf" srcId="{46FA1E80-5349-41E7-ACB4-565CC003EAF6}" destId="{1BE074C7-D35B-4AC2-A8FD-A91B3E2C3D07}" srcOrd="11" destOrd="0" presId="urn:microsoft.com/office/officeart/2005/8/layout/chevron1"/>
    <dgm:cxn modelId="{E5082626-C3EE-4A18-A9CB-1E8CC2AB7627}" type="presParOf" srcId="{46FA1E80-5349-41E7-ACB4-565CC003EAF6}" destId="{E12D4F35-23B3-4841-8E7C-8E47327500C8}"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C847F88-2F75-4373-8736-A9C3A2026EF1}" type="doc">
      <dgm:prSet loTypeId="urn:microsoft.com/office/officeart/2005/8/layout/chevron1" loCatId="process" qsTypeId="urn:microsoft.com/office/officeart/2005/8/quickstyle/simple1" qsCatId="simple" csTypeId="urn:microsoft.com/office/officeart/2005/8/colors/accent2_2" csCatId="accent2" phldr="1"/>
      <dgm:spPr/>
    </dgm:pt>
    <dgm:pt modelId="{FB74BBF3-B165-4CE1-931F-843C2CB3C340}">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Problématique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D4AE1911-CD5A-4E66-853F-CBDE692407F3}" type="parTrans" cxnId="{4EC06DFB-5675-494C-AA93-A052E45B1D9D}">
      <dgm:prSet/>
      <dgm:spPr/>
      <dgm:t>
        <a:bodyPr/>
        <a:lstStyle/>
        <a:p>
          <a:endParaRPr lang="en-US"/>
        </a:p>
      </dgm:t>
    </dgm:pt>
    <dgm:pt modelId="{936810CB-B781-49E9-A50B-96DF42550C00}" type="sibTrans" cxnId="{4EC06DFB-5675-494C-AA93-A052E45B1D9D}">
      <dgm:prSet/>
      <dgm:spPr/>
      <dgm:t>
        <a:bodyPr/>
        <a:lstStyle/>
        <a:p>
          <a:endParaRPr lang="en-US"/>
        </a:p>
      </dgm:t>
    </dgm:pt>
    <dgm:pt modelId="{FB9256F6-D345-4A84-83B5-40500FC3183C}">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Base de données </a:t>
          </a:r>
        </a:p>
      </dgm:t>
    </dgm:pt>
    <dgm:pt modelId="{6EA1A4B7-6A9C-410A-A853-B61C389C308A}" type="parTrans" cxnId="{0D38DAB1-DC29-4654-BF87-F7BBCB377C31}">
      <dgm:prSet/>
      <dgm:spPr/>
      <dgm:t>
        <a:bodyPr/>
        <a:lstStyle/>
        <a:p>
          <a:endParaRPr lang="en-US"/>
        </a:p>
      </dgm:t>
    </dgm:pt>
    <dgm:pt modelId="{951131A7-8A5F-49C7-B814-0AD16750BA6D}" type="sibTrans" cxnId="{0D38DAB1-DC29-4654-BF87-F7BBCB377C31}">
      <dgm:prSet/>
      <dgm:spPr/>
      <dgm:t>
        <a:bodyPr/>
        <a:lstStyle/>
        <a:p>
          <a:endParaRPr lang="en-US"/>
        </a:p>
      </dgm:t>
    </dgm:pt>
    <dgm:pt modelId="{6F3B828F-A596-44D7-9F77-91EA9417826D}">
      <dgm:prSet custT="1"/>
      <dgm:spPr>
        <a:solidFill>
          <a:srgbClr val="4BAFE1"/>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Préparation des données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73E97CF-D28C-432C-8C0C-449893A93DF5}" type="parTrans" cxnId="{85FE8A39-0A19-44AD-A978-FE5457FA47CA}">
      <dgm:prSet/>
      <dgm:spPr/>
      <dgm:t>
        <a:bodyPr/>
        <a:lstStyle/>
        <a:p>
          <a:endParaRPr lang="en-US"/>
        </a:p>
      </dgm:t>
    </dgm:pt>
    <dgm:pt modelId="{BC0C67AF-55D0-445E-814A-0BA6F0119905}" type="sibTrans" cxnId="{85FE8A39-0A19-44AD-A978-FE5457FA47CA}">
      <dgm:prSet/>
      <dgm:spPr/>
      <dgm:t>
        <a:bodyPr/>
        <a:lstStyle/>
        <a:p>
          <a:endParaRPr lang="en-US"/>
        </a:p>
      </dgm:t>
    </dgm:pt>
    <dgm:pt modelId="{5B5FE4BB-5460-4216-9BED-A176D54FE9D7}">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29E07B0-5365-4C33-AF34-7B7718143881}" type="parTrans" cxnId="{0F384F1A-06BD-46E8-8368-6F359B856910}">
      <dgm:prSet/>
      <dgm:spPr/>
      <dgm:t>
        <a:bodyPr/>
        <a:lstStyle/>
        <a:p>
          <a:endParaRPr lang="en-US"/>
        </a:p>
      </dgm:t>
    </dgm:pt>
    <dgm:pt modelId="{0DCDD5FA-E9C6-4A77-AEAD-07615A7B872A}" type="sibTrans" cxnId="{0F384F1A-06BD-46E8-8368-6F359B856910}">
      <dgm:prSet/>
      <dgm:spPr/>
      <dgm:t>
        <a:bodyPr/>
        <a:lstStyle/>
        <a:p>
          <a:endParaRPr lang="en-US"/>
        </a:p>
      </dgm:t>
    </dgm:pt>
    <dgm:pt modelId="{40E881BD-2988-4CD7-A2DB-872C022C6F7C}">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2CDE4E06-88E7-4E0A-85C6-ECFA470EA24D}" type="parTrans" cxnId="{728232DC-EE62-456F-8810-B12919A38C3A}">
      <dgm:prSet/>
      <dgm:spPr/>
      <dgm:t>
        <a:bodyPr/>
        <a:lstStyle/>
        <a:p>
          <a:endParaRPr lang="en-US"/>
        </a:p>
      </dgm:t>
    </dgm:pt>
    <dgm:pt modelId="{207AAA22-6FF2-4745-951F-8D0AFDCE8C28}" type="sibTrans" cxnId="{728232DC-EE62-456F-8810-B12919A38C3A}">
      <dgm:prSet/>
      <dgm:spPr/>
      <dgm:t>
        <a:bodyPr/>
        <a:lstStyle/>
        <a:p>
          <a:endParaRPr lang="en-US"/>
        </a:p>
      </dgm:t>
    </dgm:pt>
    <dgm:pt modelId="{3DF8FE44-660D-4DFB-99B6-FAC615556711}">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Déploiement du code avec </a:t>
          </a:r>
          <a:r>
            <a:rPr lang="fr-FR" sz="1600" b="1" dirty="0" err="1">
              <a:solidFill>
                <a:schemeClr val="bg1"/>
              </a:solidFill>
              <a:latin typeface="Times New Roman" panose="02020603050405020304" pitchFamily="18" charset="0"/>
              <a:cs typeface="Times New Roman" panose="02020603050405020304" pitchFamily="18" charset="0"/>
            </a:rPr>
            <a:t>Streamlit</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3731C9E2-AC3D-44BC-99DF-B42B825D8283}" type="parTrans" cxnId="{63EB9AD4-F989-40E0-A70E-D6DA864C3368}">
      <dgm:prSet/>
      <dgm:spPr/>
      <dgm:t>
        <a:bodyPr/>
        <a:lstStyle/>
        <a:p>
          <a:endParaRPr lang="fr-FR"/>
        </a:p>
      </dgm:t>
    </dgm:pt>
    <dgm:pt modelId="{6A9EA07F-157E-4441-B2B4-4998A73F726C}" type="sibTrans" cxnId="{63EB9AD4-F989-40E0-A70E-D6DA864C3368}">
      <dgm:prSet/>
      <dgm:spPr/>
      <dgm:t>
        <a:bodyPr/>
        <a:lstStyle/>
        <a:p>
          <a:endParaRPr lang="fr-FR"/>
        </a:p>
      </dgm:t>
    </dgm:pt>
    <dgm:pt modelId="{E1E5F0CA-1808-4890-B74B-65C91CE003F6}">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BEEA1C62-9C19-47C4-92E5-D53875172277}" type="parTrans" cxnId="{3C783388-F5D5-49FB-A69C-C2DB2A4AC120}">
      <dgm:prSet/>
      <dgm:spPr/>
      <dgm:t>
        <a:bodyPr/>
        <a:lstStyle/>
        <a:p>
          <a:endParaRPr lang="fr-FR"/>
        </a:p>
      </dgm:t>
    </dgm:pt>
    <dgm:pt modelId="{A4782013-79A9-4C36-A498-ECFE29D75B08}" type="sibTrans" cxnId="{3C783388-F5D5-49FB-A69C-C2DB2A4AC120}">
      <dgm:prSet/>
      <dgm:spPr/>
      <dgm:t>
        <a:bodyPr/>
        <a:lstStyle/>
        <a:p>
          <a:endParaRPr lang="fr-FR"/>
        </a:p>
      </dgm:t>
    </dgm:pt>
    <dgm:pt modelId="{46FA1E80-5349-41E7-ACB4-565CC003EAF6}" type="pres">
      <dgm:prSet presAssocID="{0C847F88-2F75-4373-8736-A9C3A2026EF1}" presName="Name0" presStyleCnt="0">
        <dgm:presLayoutVars>
          <dgm:dir/>
          <dgm:animLvl val="lvl"/>
          <dgm:resizeHandles val="exact"/>
        </dgm:presLayoutVars>
      </dgm:prSet>
      <dgm:spPr/>
    </dgm:pt>
    <dgm:pt modelId="{47C6816D-FE1A-411A-B967-93A4F8DCC693}" type="pres">
      <dgm:prSet presAssocID="{FB74BBF3-B165-4CE1-931F-843C2CB3C340}" presName="parTxOnly" presStyleLbl="node1" presStyleIdx="0" presStyleCnt="7" custScaleX="111122" custScaleY="121578">
        <dgm:presLayoutVars>
          <dgm:chMax val="0"/>
          <dgm:chPref val="0"/>
          <dgm:bulletEnabled val="1"/>
        </dgm:presLayoutVars>
      </dgm:prSet>
      <dgm:spPr/>
    </dgm:pt>
    <dgm:pt modelId="{EAC4465E-8350-4FE1-87B8-2C8EAB27F307}" type="pres">
      <dgm:prSet presAssocID="{936810CB-B781-49E9-A50B-96DF42550C00}" presName="parTxOnlySpace" presStyleCnt="0"/>
      <dgm:spPr/>
    </dgm:pt>
    <dgm:pt modelId="{4644B1D5-CE6D-428A-8909-E7361950FFBB}" type="pres">
      <dgm:prSet presAssocID="{FB9256F6-D345-4A84-83B5-40500FC3183C}" presName="parTxOnly" presStyleLbl="node1" presStyleIdx="1" presStyleCnt="7" custScaleX="127468" custScaleY="125901" custLinFactNeighborY="1805">
        <dgm:presLayoutVars>
          <dgm:chMax val="0"/>
          <dgm:chPref val="0"/>
          <dgm:bulletEnabled val="1"/>
        </dgm:presLayoutVars>
      </dgm:prSet>
      <dgm:spPr/>
    </dgm:pt>
    <dgm:pt modelId="{AD826656-A3FF-4038-A527-C948AB647AE5}" type="pres">
      <dgm:prSet presAssocID="{951131A7-8A5F-49C7-B814-0AD16750BA6D}" presName="parTxOnlySpace" presStyleCnt="0"/>
      <dgm:spPr/>
    </dgm:pt>
    <dgm:pt modelId="{C829CBEA-3EA1-42EE-B134-E29885CF1AC4}" type="pres">
      <dgm:prSet presAssocID="{6F3B828F-A596-44D7-9F77-91EA9417826D}" presName="parTxOnly" presStyleLbl="node1" presStyleIdx="2" presStyleCnt="7" custScaleX="139422" custScaleY="137236">
        <dgm:presLayoutVars>
          <dgm:chMax val="0"/>
          <dgm:chPref val="0"/>
          <dgm:bulletEnabled val="1"/>
        </dgm:presLayoutVars>
      </dgm:prSet>
      <dgm:spPr/>
    </dgm:pt>
    <dgm:pt modelId="{8DB835C4-3B7B-4014-BBA7-C96E54782CF1}" type="pres">
      <dgm:prSet presAssocID="{BC0C67AF-55D0-445E-814A-0BA6F0119905}" presName="parTxOnlySpace" presStyleCnt="0"/>
      <dgm:spPr/>
    </dgm:pt>
    <dgm:pt modelId="{8F57B634-61E8-4416-919D-F0B836C10BB3}" type="pres">
      <dgm:prSet presAssocID="{5B5FE4BB-5460-4216-9BED-A176D54FE9D7}" presName="parTxOnly" presStyleLbl="node1" presStyleIdx="3" presStyleCnt="7" custScaleX="153331" custScaleY="133484">
        <dgm:presLayoutVars>
          <dgm:chMax val="0"/>
          <dgm:chPref val="0"/>
          <dgm:bulletEnabled val="1"/>
        </dgm:presLayoutVars>
      </dgm:prSet>
      <dgm:spPr/>
    </dgm:pt>
    <dgm:pt modelId="{3A4559C5-6595-4CF9-BC15-74300AF90A35}" type="pres">
      <dgm:prSet presAssocID="{0DCDD5FA-E9C6-4A77-AEAD-07615A7B872A}" presName="parTxOnlySpace" presStyleCnt="0"/>
      <dgm:spPr/>
    </dgm:pt>
    <dgm:pt modelId="{8B15C7B9-3663-4AB0-8BDA-C6B05036899A}" type="pres">
      <dgm:prSet presAssocID="{40E881BD-2988-4CD7-A2DB-872C022C6F7C}" presName="parTxOnly" presStyleLbl="node1" presStyleIdx="4" presStyleCnt="7" custScaleX="145645" custScaleY="127836" custLinFactNeighborX="-20755" custLinFactNeighborY="469">
        <dgm:presLayoutVars>
          <dgm:chMax val="0"/>
          <dgm:chPref val="0"/>
          <dgm:bulletEnabled val="1"/>
        </dgm:presLayoutVars>
      </dgm:prSet>
      <dgm:spPr/>
    </dgm:pt>
    <dgm:pt modelId="{861B93BA-1925-44B5-8050-EBEED8820B40}" type="pres">
      <dgm:prSet presAssocID="{207AAA22-6FF2-4745-951F-8D0AFDCE8C28}" presName="parTxOnlySpace" presStyleCnt="0"/>
      <dgm:spPr/>
    </dgm:pt>
    <dgm:pt modelId="{DD650725-D031-4F0D-A924-47F8C66A8977}" type="pres">
      <dgm:prSet presAssocID="{E1E5F0CA-1808-4890-B74B-65C91CE003F6}" presName="parTxOnly" presStyleLbl="node1" presStyleIdx="5" presStyleCnt="7" custScaleX="140597" custScaleY="128774">
        <dgm:presLayoutVars>
          <dgm:chMax val="0"/>
          <dgm:chPref val="0"/>
          <dgm:bulletEnabled val="1"/>
        </dgm:presLayoutVars>
      </dgm:prSet>
      <dgm:spPr/>
    </dgm:pt>
    <dgm:pt modelId="{1BE074C7-D35B-4AC2-A8FD-A91B3E2C3D07}" type="pres">
      <dgm:prSet presAssocID="{A4782013-79A9-4C36-A498-ECFE29D75B08}" presName="parTxOnlySpace" presStyleCnt="0"/>
      <dgm:spPr/>
    </dgm:pt>
    <dgm:pt modelId="{E12D4F35-23B3-4841-8E7C-8E47327500C8}" type="pres">
      <dgm:prSet presAssocID="{3DF8FE44-660D-4DFB-99B6-FAC615556711}" presName="parTxOnly" presStyleLbl="node1" presStyleIdx="6" presStyleCnt="7" custScaleX="137405" custScaleY="120608">
        <dgm:presLayoutVars>
          <dgm:chMax val="0"/>
          <dgm:chPref val="0"/>
          <dgm:bulletEnabled val="1"/>
        </dgm:presLayoutVars>
      </dgm:prSet>
      <dgm:spPr/>
    </dgm:pt>
  </dgm:ptLst>
  <dgm:cxnLst>
    <dgm:cxn modelId="{0F94D209-8D85-42FA-8D40-AEE724CC93F7}" type="presOf" srcId="{E1E5F0CA-1808-4890-B74B-65C91CE003F6}" destId="{DD650725-D031-4F0D-A924-47F8C66A8977}" srcOrd="0" destOrd="0" presId="urn:microsoft.com/office/officeart/2005/8/layout/chevron1"/>
    <dgm:cxn modelId="{0F384F1A-06BD-46E8-8368-6F359B856910}" srcId="{0C847F88-2F75-4373-8736-A9C3A2026EF1}" destId="{5B5FE4BB-5460-4216-9BED-A176D54FE9D7}" srcOrd="3" destOrd="0" parTransId="{429E07B0-5365-4C33-AF34-7B7718143881}" sibTransId="{0DCDD5FA-E9C6-4A77-AEAD-07615A7B872A}"/>
    <dgm:cxn modelId="{D725032E-A905-4605-B669-FF09093F7423}" type="presOf" srcId="{5B5FE4BB-5460-4216-9BED-A176D54FE9D7}" destId="{8F57B634-61E8-4416-919D-F0B836C10BB3}" srcOrd="0" destOrd="0" presId="urn:microsoft.com/office/officeart/2005/8/layout/chevron1"/>
    <dgm:cxn modelId="{85FE8A39-0A19-44AD-A978-FE5457FA47CA}" srcId="{0C847F88-2F75-4373-8736-A9C3A2026EF1}" destId="{6F3B828F-A596-44D7-9F77-91EA9417826D}" srcOrd="2" destOrd="0" parTransId="{473E97CF-D28C-432C-8C0C-449893A93DF5}" sibTransId="{BC0C67AF-55D0-445E-814A-0BA6F0119905}"/>
    <dgm:cxn modelId="{F8B9F13C-134F-4E42-AB1E-910F7532BE35}" type="presOf" srcId="{FB74BBF3-B165-4CE1-931F-843C2CB3C340}" destId="{47C6816D-FE1A-411A-B967-93A4F8DCC693}" srcOrd="0" destOrd="0" presId="urn:microsoft.com/office/officeart/2005/8/layout/chevron1"/>
    <dgm:cxn modelId="{6853304D-5AE4-4E07-9609-C8DF473C1973}" type="presOf" srcId="{FB9256F6-D345-4A84-83B5-40500FC3183C}" destId="{4644B1D5-CE6D-428A-8909-E7361950FFBB}" srcOrd="0" destOrd="0" presId="urn:microsoft.com/office/officeart/2005/8/layout/chevron1"/>
    <dgm:cxn modelId="{ABF42756-9559-4E3D-B641-824A221C77CC}" type="presOf" srcId="{40E881BD-2988-4CD7-A2DB-872C022C6F7C}" destId="{8B15C7B9-3663-4AB0-8BDA-C6B05036899A}" srcOrd="0" destOrd="0" presId="urn:microsoft.com/office/officeart/2005/8/layout/chevron1"/>
    <dgm:cxn modelId="{3C783388-F5D5-49FB-A69C-C2DB2A4AC120}" srcId="{0C847F88-2F75-4373-8736-A9C3A2026EF1}" destId="{E1E5F0CA-1808-4890-B74B-65C91CE003F6}" srcOrd="5" destOrd="0" parTransId="{BEEA1C62-9C19-47C4-92E5-D53875172277}" sibTransId="{A4782013-79A9-4C36-A498-ECFE29D75B08}"/>
    <dgm:cxn modelId="{946B5DA0-58AD-48AA-9A5F-1CC526297B80}" type="presOf" srcId="{3DF8FE44-660D-4DFB-99B6-FAC615556711}" destId="{E12D4F35-23B3-4841-8E7C-8E47327500C8}" srcOrd="0" destOrd="0" presId="urn:microsoft.com/office/officeart/2005/8/layout/chevron1"/>
    <dgm:cxn modelId="{0D38DAB1-DC29-4654-BF87-F7BBCB377C31}" srcId="{0C847F88-2F75-4373-8736-A9C3A2026EF1}" destId="{FB9256F6-D345-4A84-83B5-40500FC3183C}" srcOrd="1" destOrd="0" parTransId="{6EA1A4B7-6A9C-410A-A853-B61C389C308A}" sibTransId="{951131A7-8A5F-49C7-B814-0AD16750BA6D}"/>
    <dgm:cxn modelId="{6ED923BC-73C5-4FDD-926D-427EDCF57420}" type="presOf" srcId="{0C847F88-2F75-4373-8736-A9C3A2026EF1}" destId="{46FA1E80-5349-41E7-ACB4-565CC003EAF6}" srcOrd="0" destOrd="0" presId="urn:microsoft.com/office/officeart/2005/8/layout/chevron1"/>
    <dgm:cxn modelId="{63EB9AD4-F989-40E0-A70E-D6DA864C3368}" srcId="{0C847F88-2F75-4373-8736-A9C3A2026EF1}" destId="{3DF8FE44-660D-4DFB-99B6-FAC615556711}" srcOrd="6" destOrd="0" parTransId="{3731C9E2-AC3D-44BC-99DF-B42B825D8283}" sibTransId="{6A9EA07F-157E-4441-B2B4-4998A73F726C}"/>
    <dgm:cxn modelId="{728232DC-EE62-456F-8810-B12919A38C3A}" srcId="{0C847F88-2F75-4373-8736-A9C3A2026EF1}" destId="{40E881BD-2988-4CD7-A2DB-872C022C6F7C}" srcOrd="4" destOrd="0" parTransId="{2CDE4E06-88E7-4E0A-85C6-ECFA470EA24D}" sibTransId="{207AAA22-6FF2-4745-951F-8D0AFDCE8C28}"/>
    <dgm:cxn modelId="{EB8CC0DD-6C66-4287-A0CB-4E4B7359C93A}" type="presOf" srcId="{6F3B828F-A596-44D7-9F77-91EA9417826D}" destId="{C829CBEA-3EA1-42EE-B134-E29885CF1AC4}" srcOrd="0" destOrd="0" presId="urn:microsoft.com/office/officeart/2005/8/layout/chevron1"/>
    <dgm:cxn modelId="{4EC06DFB-5675-494C-AA93-A052E45B1D9D}" srcId="{0C847F88-2F75-4373-8736-A9C3A2026EF1}" destId="{FB74BBF3-B165-4CE1-931F-843C2CB3C340}" srcOrd="0" destOrd="0" parTransId="{D4AE1911-CD5A-4E66-853F-CBDE692407F3}" sibTransId="{936810CB-B781-49E9-A50B-96DF42550C00}"/>
    <dgm:cxn modelId="{B24C876B-309E-4239-BA4F-60C1148AF8E4}" type="presParOf" srcId="{46FA1E80-5349-41E7-ACB4-565CC003EAF6}" destId="{47C6816D-FE1A-411A-B967-93A4F8DCC693}" srcOrd="0" destOrd="0" presId="urn:microsoft.com/office/officeart/2005/8/layout/chevron1"/>
    <dgm:cxn modelId="{9DDBA3EA-145C-4DF2-BA7F-1BA1CF32798D}" type="presParOf" srcId="{46FA1E80-5349-41E7-ACB4-565CC003EAF6}" destId="{EAC4465E-8350-4FE1-87B8-2C8EAB27F307}" srcOrd="1" destOrd="0" presId="urn:microsoft.com/office/officeart/2005/8/layout/chevron1"/>
    <dgm:cxn modelId="{473ABFF5-434A-4603-BA9A-8E4062DE1E7C}" type="presParOf" srcId="{46FA1E80-5349-41E7-ACB4-565CC003EAF6}" destId="{4644B1D5-CE6D-428A-8909-E7361950FFBB}" srcOrd="2" destOrd="0" presId="urn:microsoft.com/office/officeart/2005/8/layout/chevron1"/>
    <dgm:cxn modelId="{2DB2CEC4-8106-400C-8732-F3DC2B27B608}" type="presParOf" srcId="{46FA1E80-5349-41E7-ACB4-565CC003EAF6}" destId="{AD826656-A3FF-4038-A527-C948AB647AE5}" srcOrd="3" destOrd="0" presId="urn:microsoft.com/office/officeart/2005/8/layout/chevron1"/>
    <dgm:cxn modelId="{CAD45195-C316-4336-8BCD-49A989E84C9B}" type="presParOf" srcId="{46FA1E80-5349-41E7-ACB4-565CC003EAF6}" destId="{C829CBEA-3EA1-42EE-B134-E29885CF1AC4}" srcOrd="4" destOrd="0" presId="urn:microsoft.com/office/officeart/2005/8/layout/chevron1"/>
    <dgm:cxn modelId="{F8EA27BF-A5EA-41A9-A747-79850D7C04FD}" type="presParOf" srcId="{46FA1E80-5349-41E7-ACB4-565CC003EAF6}" destId="{8DB835C4-3B7B-4014-BBA7-C96E54782CF1}" srcOrd="5" destOrd="0" presId="urn:microsoft.com/office/officeart/2005/8/layout/chevron1"/>
    <dgm:cxn modelId="{01AA9D8C-610E-40D1-8E18-6E8F8596B0AC}" type="presParOf" srcId="{46FA1E80-5349-41E7-ACB4-565CC003EAF6}" destId="{8F57B634-61E8-4416-919D-F0B836C10BB3}" srcOrd="6" destOrd="0" presId="urn:microsoft.com/office/officeart/2005/8/layout/chevron1"/>
    <dgm:cxn modelId="{5FBF851F-E0C9-41D6-80C3-DBE8FD65040B}" type="presParOf" srcId="{46FA1E80-5349-41E7-ACB4-565CC003EAF6}" destId="{3A4559C5-6595-4CF9-BC15-74300AF90A35}" srcOrd="7" destOrd="0" presId="urn:microsoft.com/office/officeart/2005/8/layout/chevron1"/>
    <dgm:cxn modelId="{F9FC9790-2B5D-46B9-A1F1-BAF1FC07E34F}" type="presParOf" srcId="{46FA1E80-5349-41E7-ACB4-565CC003EAF6}" destId="{8B15C7B9-3663-4AB0-8BDA-C6B05036899A}" srcOrd="8" destOrd="0" presId="urn:microsoft.com/office/officeart/2005/8/layout/chevron1"/>
    <dgm:cxn modelId="{D5BD254C-6BD1-42FD-94C7-F676E1EE7D5E}" type="presParOf" srcId="{46FA1E80-5349-41E7-ACB4-565CC003EAF6}" destId="{861B93BA-1925-44B5-8050-EBEED8820B40}" srcOrd="9" destOrd="0" presId="urn:microsoft.com/office/officeart/2005/8/layout/chevron1"/>
    <dgm:cxn modelId="{913DB518-F6C2-4159-99CF-A9230E2AD0CF}" type="presParOf" srcId="{46FA1E80-5349-41E7-ACB4-565CC003EAF6}" destId="{DD650725-D031-4F0D-A924-47F8C66A8977}" srcOrd="10" destOrd="0" presId="urn:microsoft.com/office/officeart/2005/8/layout/chevron1"/>
    <dgm:cxn modelId="{1F0805B7-8CF0-4647-AC91-C047EEFAC785}" type="presParOf" srcId="{46FA1E80-5349-41E7-ACB4-565CC003EAF6}" destId="{1BE074C7-D35B-4AC2-A8FD-A91B3E2C3D07}" srcOrd="11" destOrd="0" presId="urn:microsoft.com/office/officeart/2005/8/layout/chevron1"/>
    <dgm:cxn modelId="{E5082626-C3EE-4A18-A9CB-1E8CC2AB7627}" type="presParOf" srcId="{46FA1E80-5349-41E7-ACB4-565CC003EAF6}" destId="{E12D4F35-23B3-4841-8E7C-8E47327500C8}"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C847F88-2F75-4373-8736-A9C3A2026EF1}" type="doc">
      <dgm:prSet loTypeId="urn:microsoft.com/office/officeart/2005/8/layout/chevron1" loCatId="process" qsTypeId="urn:microsoft.com/office/officeart/2005/8/quickstyle/simple1" qsCatId="simple" csTypeId="urn:microsoft.com/office/officeart/2005/8/colors/accent2_2" csCatId="accent2" phldr="1"/>
      <dgm:spPr/>
    </dgm:pt>
    <dgm:pt modelId="{FB74BBF3-B165-4CE1-931F-843C2CB3C340}">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Problématique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D4AE1911-CD5A-4E66-853F-CBDE692407F3}" type="parTrans" cxnId="{4EC06DFB-5675-494C-AA93-A052E45B1D9D}">
      <dgm:prSet/>
      <dgm:spPr/>
      <dgm:t>
        <a:bodyPr/>
        <a:lstStyle/>
        <a:p>
          <a:endParaRPr lang="en-US"/>
        </a:p>
      </dgm:t>
    </dgm:pt>
    <dgm:pt modelId="{936810CB-B781-49E9-A50B-96DF42550C00}" type="sibTrans" cxnId="{4EC06DFB-5675-494C-AA93-A052E45B1D9D}">
      <dgm:prSet/>
      <dgm:spPr/>
      <dgm:t>
        <a:bodyPr/>
        <a:lstStyle/>
        <a:p>
          <a:endParaRPr lang="en-US"/>
        </a:p>
      </dgm:t>
    </dgm:pt>
    <dgm:pt modelId="{FB9256F6-D345-4A84-83B5-40500FC3183C}">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Base de données </a:t>
          </a:r>
        </a:p>
      </dgm:t>
    </dgm:pt>
    <dgm:pt modelId="{6EA1A4B7-6A9C-410A-A853-B61C389C308A}" type="parTrans" cxnId="{0D38DAB1-DC29-4654-BF87-F7BBCB377C31}">
      <dgm:prSet/>
      <dgm:spPr/>
      <dgm:t>
        <a:bodyPr/>
        <a:lstStyle/>
        <a:p>
          <a:endParaRPr lang="en-US"/>
        </a:p>
      </dgm:t>
    </dgm:pt>
    <dgm:pt modelId="{951131A7-8A5F-49C7-B814-0AD16750BA6D}" type="sibTrans" cxnId="{0D38DAB1-DC29-4654-BF87-F7BBCB377C31}">
      <dgm:prSet/>
      <dgm:spPr/>
      <dgm:t>
        <a:bodyPr/>
        <a:lstStyle/>
        <a:p>
          <a:endParaRPr lang="en-US"/>
        </a:p>
      </dgm:t>
    </dgm:pt>
    <dgm:pt modelId="{6F3B828F-A596-44D7-9F77-91EA9417826D}">
      <dgm:prSet custT="1"/>
      <dgm:spPr>
        <a:solidFill>
          <a:srgbClr val="4BAFE1"/>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Préparation des données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73E97CF-D28C-432C-8C0C-449893A93DF5}" type="parTrans" cxnId="{85FE8A39-0A19-44AD-A978-FE5457FA47CA}">
      <dgm:prSet/>
      <dgm:spPr/>
      <dgm:t>
        <a:bodyPr/>
        <a:lstStyle/>
        <a:p>
          <a:endParaRPr lang="en-US"/>
        </a:p>
      </dgm:t>
    </dgm:pt>
    <dgm:pt modelId="{BC0C67AF-55D0-445E-814A-0BA6F0119905}" type="sibTrans" cxnId="{85FE8A39-0A19-44AD-A978-FE5457FA47CA}">
      <dgm:prSet/>
      <dgm:spPr/>
      <dgm:t>
        <a:bodyPr/>
        <a:lstStyle/>
        <a:p>
          <a:endParaRPr lang="en-US"/>
        </a:p>
      </dgm:t>
    </dgm:pt>
    <dgm:pt modelId="{5B5FE4BB-5460-4216-9BED-A176D54FE9D7}">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29E07B0-5365-4C33-AF34-7B7718143881}" type="parTrans" cxnId="{0F384F1A-06BD-46E8-8368-6F359B856910}">
      <dgm:prSet/>
      <dgm:spPr/>
      <dgm:t>
        <a:bodyPr/>
        <a:lstStyle/>
        <a:p>
          <a:endParaRPr lang="en-US"/>
        </a:p>
      </dgm:t>
    </dgm:pt>
    <dgm:pt modelId="{0DCDD5FA-E9C6-4A77-AEAD-07615A7B872A}" type="sibTrans" cxnId="{0F384F1A-06BD-46E8-8368-6F359B856910}">
      <dgm:prSet/>
      <dgm:spPr/>
      <dgm:t>
        <a:bodyPr/>
        <a:lstStyle/>
        <a:p>
          <a:endParaRPr lang="en-US"/>
        </a:p>
      </dgm:t>
    </dgm:pt>
    <dgm:pt modelId="{40E881BD-2988-4CD7-A2DB-872C022C6F7C}">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2CDE4E06-88E7-4E0A-85C6-ECFA470EA24D}" type="parTrans" cxnId="{728232DC-EE62-456F-8810-B12919A38C3A}">
      <dgm:prSet/>
      <dgm:spPr/>
      <dgm:t>
        <a:bodyPr/>
        <a:lstStyle/>
        <a:p>
          <a:endParaRPr lang="en-US"/>
        </a:p>
      </dgm:t>
    </dgm:pt>
    <dgm:pt modelId="{207AAA22-6FF2-4745-951F-8D0AFDCE8C28}" type="sibTrans" cxnId="{728232DC-EE62-456F-8810-B12919A38C3A}">
      <dgm:prSet/>
      <dgm:spPr/>
      <dgm:t>
        <a:bodyPr/>
        <a:lstStyle/>
        <a:p>
          <a:endParaRPr lang="en-US"/>
        </a:p>
      </dgm:t>
    </dgm:pt>
    <dgm:pt modelId="{3DF8FE44-660D-4DFB-99B6-FAC615556711}">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Déploiement du code avec </a:t>
          </a:r>
          <a:r>
            <a:rPr lang="fr-FR" sz="1600" b="1" dirty="0" err="1">
              <a:solidFill>
                <a:schemeClr val="bg1"/>
              </a:solidFill>
              <a:latin typeface="Times New Roman" panose="02020603050405020304" pitchFamily="18" charset="0"/>
              <a:cs typeface="Times New Roman" panose="02020603050405020304" pitchFamily="18" charset="0"/>
            </a:rPr>
            <a:t>Streamlit</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3731C9E2-AC3D-44BC-99DF-B42B825D8283}" type="parTrans" cxnId="{63EB9AD4-F989-40E0-A70E-D6DA864C3368}">
      <dgm:prSet/>
      <dgm:spPr/>
      <dgm:t>
        <a:bodyPr/>
        <a:lstStyle/>
        <a:p>
          <a:endParaRPr lang="fr-FR"/>
        </a:p>
      </dgm:t>
    </dgm:pt>
    <dgm:pt modelId="{6A9EA07F-157E-4441-B2B4-4998A73F726C}" type="sibTrans" cxnId="{63EB9AD4-F989-40E0-A70E-D6DA864C3368}">
      <dgm:prSet/>
      <dgm:spPr/>
      <dgm:t>
        <a:bodyPr/>
        <a:lstStyle/>
        <a:p>
          <a:endParaRPr lang="fr-FR"/>
        </a:p>
      </dgm:t>
    </dgm:pt>
    <dgm:pt modelId="{E1E5F0CA-1808-4890-B74B-65C91CE003F6}">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BEEA1C62-9C19-47C4-92E5-D53875172277}" type="parTrans" cxnId="{3C783388-F5D5-49FB-A69C-C2DB2A4AC120}">
      <dgm:prSet/>
      <dgm:spPr/>
      <dgm:t>
        <a:bodyPr/>
        <a:lstStyle/>
        <a:p>
          <a:endParaRPr lang="fr-FR"/>
        </a:p>
      </dgm:t>
    </dgm:pt>
    <dgm:pt modelId="{A4782013-79A9-4C36-A498-ECFE29D75B08}" type="sibTrans" cxnId="{3C783388-F5D5-49FB-A69C-C2DB2A4AC120}">
      <dgm:prSet/>
      <dgm:spPr/>
      <dgm:t>
        <a:bodyPr/>
        <a:lstStyle/>
        <a:p>
          <a:endParaRPr lang="fr-FR"/>
        </a:p>
      </dgm:t>
    </dgm:pt>
    <dgm:pt modelId="{46FA1E80-5349-41E7-ACB4-565CC003EAF6}" type="pres">
      <dgm:prSet presAssocID="{0C847F88-2F75-4373-8736-A9C3A2026EF1}" presName="Name0" presStyleCnt="0">
        <dgm:presLayoutVars>
          <dgm:dir/>
          <dgm:animLvl val="lvl"/>
          <dgm:resizeHandles val="exact"/>
        </dgm:presLayoutVars>
      </dgm:prSet>
      <dgm:spPr/>
    </dgm:pt>
    <dgm:pt modelId="{47C6816D-FE1A-411A-B967-93A4F8DCC693}" type="pres">
      <dgm:prSet presAssocID="{FB74BBF3-B165-4CE1-931F-843C2CB3C340}" presName="parTxOnly" presStyleLbl="node1" presStyleIdx="0" presStyleCnt="7" custScaleX="111122" custScaleY="121578">
        <dgm:presLayoutVars>
          <dgm:chMax val="0"/>
          <dgm:chPref val="0"/>
          <dgm:bulletEnabled val="1"/>
        </dgm:presLayoutVars>
      </dgm:prSet>
      <dgm:spPr/>
    </dgm:pt>
    <dgm:pt modelId="{EAC4465E-8350-4FE1-87B8-2C8EAB27F307}" type="pres">
      <dgm:prSet presAssocID="{936810CB-B781-49E9-A50B-96DF42550C00}" presName="parTxOnlySpace" presStyleCnt="0"/>
      <dgm:spPr/>
    </dgm:pt>
    <dgm:pt modelId="{4644B1D5-CE6D-428A-8909-E7361950FFBB}" type="pres">
      <dgm:prSet presAssocID="{FB9256F6-D345-4A84-83B5-40500FC3183C}" presName="parTxOnly" presStyleLbl="node1" presStyleIdx="1" presStyleCnt="7" custScaleX="127468" custScaleY="125901" custLinFactNeighborY="1805">
        <dgm:presLayoutVars>
          <dgm:chMax val="0"/>
          <dgm:chPref val="0"/>
          <dgm:bulletEnabled val="1"/>
        </dgm:presLayoutVars>
      </dgm:prSet>
      <dgm:spPr/>
    </dgm:pt>
    <dgm:pt modelId="{AD826656-A3FF-4038-A527-C948AB647AE5}" type="pres">
      <dgm:prSet presAssocID="{951131A7-8A5F-49C7-B814-0AD16750BA6D}" presName="parTxOnlySpace" presStyleCnt="0"/>
      <dgm:spPr/>
    </dgm:pt>
    <dgm:pt modelId="{C829CBEA-3EA1-42EE-B134-E29885CF1AC4}" type="pres">
      <dgm:prSet presAssocID="{6F3B828F-A596-44D7-9F77-91EA9417826D}" presName="parTxOnly" presStyleLbl="node1" presStyleIdx="2" presStyleCnt="7" custScaleX="139422" custScaleY="137236">
        <dgm:presLayoutVars>
          <dgm:chMax val="0"/>
          <dgm:chPref val="0"/>
          <dgm:bulletEnabled val="1"/>
        </dgm:presLayoutVars>
      </dgm:prSet>
      <dgm:spPr/>
    </dgm:pt>
    <dgm:pt modelId="{8DB835C4-3B7B-4014-BBA7-C96E54782CF1}" type="pres">
      <dgm:prSet presAssocID="{BC0C67AF-55D0-445E-814A-0BA6F0119905}" presName="parTxOnlySpace" presStyleCnt="0"/>
      <dgm:spPr/>
    </dgm:pt>
    <dgm:pt modelId="{8F57B634-61E8-4416-919D-F0B836C10BB3}" type="pres">
      <dgm:prSet presAssocID="{5B5FE4BB-5460-4216-9BED-A176D54FE9D7}" presName="parTxOnly" presStyleLbl="node1" presStyleIdx="3" presStyleCnt="7" custScaleX="153331" custScaleY="133484">
        <dgm:presLayoutVars>
          <dgm:chMax val="0"/>
          <dgm:chPref val="0"/>
          <dgm:bulletEnabled val="1"/>
        </dgm:presLayoutVars>
      </dgm:prSet>
      <dgm:spPr/>
    </dgm:pt>
    <dgm:pt modelId="{3A4559C5-6595-4CF9-BC15-74300AF90A35}" type="pres">
      <dgm:prSet presAssocID="{0DCDD5FA-E9C6-4A77-AEAD-07615A7B872A}" presName="parTxOnlySpace" presStyleCnt="0"/>
      <dgm:spPr/>
    </dgm:pt>
    <dgm:pt modelId="{8B15C7B9-3663-4AB0-8BDA-C6B05036899A}" type="pres">
      <dgm:prSet presAssocID="{40E881BD-2988-4CD7-A2DB-872C022C6F7C}" presName="parTxOnly" presStyleLbl="node1" presStyleIdx="4" presStyleCnt="7" custScaleX="145645" custScaleY="127836" custLinFactNeighborX="-20755" custLinFactNeighborY="469">
        <dgm:presLayoutVars>
          <dgm:chMax val="0"/>
          <dgm:chPref val="0"/>
          <dgm:bulletEnabled val="1"/>
        </dgm:presLayoutVars>
      </dgm:prSet>
      <dgm:spPr/>
    </dgm:pt>
    <dgm:pt modelId="{861B93BA-1925-44B5-8050-EBEED8820B40}" type="pres">
      <dgm:prSet presAssocID="{207AAA22-6FF2-4745-951F-8D0AFDCE8C28}" presName="parTxOnlySpace" presStyleCnt="0"/>
      <dgm:spPr/>
    </dgm:pt>
    <dgm:pt modelId="{DD650725-D031-4F0D-A924-47F8C66A8977}" type="pres">
      <dgm:prSet presAssocID="{E1E5F0CA-1808-4890-B74B-65C91CE003F6}" presName="parTxOnly" presStyleLbl="node1" presStyleIdx="5" presStyleCnt="7" custScaleX="140597" custScaleY="128774">
        <dgm:presLayoutVars>
          <dgm:chMax val="0"/>
          <dgm:chPref val="0"/>
          <dgm:bulletEnabled val="1"/>
        </dgm:presLayoutVars>
      </dgm:prSet>
      <dgm:spPr/>
    </dgm:pt>
    <dgm:pt modelId="{1BE074C7-D35B-4AC2-A8FD-A91B3E2C3D07}" type="pres">
      <dgm:prSet presAssocID="{A4782013-79A9-4C36-A498-ECFE29D75B08}" presName="parTxOnlySpace" presStyleCnt="0"/>
      <dgm:spPr/>
    </dgm:pt>
    <dgm:pt modelId="{E12D4F35-23B3-4841-8E7C-8E47327500C8}" type="pres">
      <dgm:prSet presAssocID="{3DF8FE44-660D-4DFB-99B6-FAC615556711}" presName="parTxOnly" presStyleLbl="node1" presStyleIdx="6" presStyleCnt="7" custScaleX="137405" custScaleY="120608">
        <dgm:presLayoutVars>
          <dgm:chMax val="0"/>
          <dgm:chPref val="0"/>
          <dgm:bulletEnabled val="1"/>
        </dgm:presLayoutVars>
      </dgm:prSet>
      <dgm:spPr/>
    </dgm:pt>
  </dgm:ptLst>
  <dgm:cxnLst>
    <dgm:cxn modelId="{0F94D209-8D85-42FA-8D40-AEE724CC93F7}" type="presOf" srcId="{E1E5F0CA-1808-4890-B74B-65C91CE003F6}" destId="{DD650725-D031-4F0D-A924-47F8C66A8977}" srcOrd="0" destOrd="0" presId="urn:microsoft.com/office/officeart/2005/8/layout/chevron1"/>
    <dgm:cxn modelId="{0F384F1A-06BD-46E8-8368-6F359B856910}" srcId="{0C847F88-2F75-4373-8736-A9C3A2026EF1}" destId="{5B5FE4BB-5460-4216-9BED-A176D54FE9D7}" srcOrd="3" destOrd="0" parTransId="{429E07B0-5365-4C33-AF34-7B7718143881}" sibTransId="{0DCDD5FA-E9C6-4A77-AEAD-07615A7B872A}"/>
    <dgm:cxn modelId="{D725032E-A905-4605-B669-FF09093F7423}" type="presOf" srcId="{5B5FE4BB-5460-4216-9BED-A176D54FE9D7}" destId="{8F57B634-61E8-4416-919D-F0B836C10BB3}" srcOrd="0" destOrd="0" presId="urn:microsoft.com/office/officeart/2005/8/layout/chevron1"/>
    <dgm:cxn modelId="{85FE8A39-0A19-44AD-A978-FE5457FA47CA}" srcId="{0C847F88-2F75-4373-8736-A9C3A2026EF1}" destId="{6F3B828F-A596-44D7-9F77-91EA9417826D}" srcOrd="2" destOrd="0" parTransId="{473E97CF-D28C-432C-8C0C-449893A93DF5}" sibTransId="{BC0C67AF-55D0-445E-814A-0BA6F0119905}"/>
    <dgm:cxn modelId="{F8B9F13C-134F-4E42-AB1E-910F7532BE35}" type="presOf" srcId="{FB74BBF3-B165-4CE1-931F-843C2CB3C340}" destId="{47C6816D-FE1A-411A-B967-93A4F8DCC693}" srcOrd="0" destOrd="0" presId="urn:microsoft.com/office/officeart/2005/8/layout/chevron1"/>
    <dgm:cxn modelId="{6853304D-5AE4-4E07-9609-C8DF473C1973}" type="presOf" srcId="{FB9256F6-D345-4A84-83B5-40500FC3183C}" destId="{4644B1D5-CE6D-428A-8909-E7361950FFBB}" srcOrd="0" destOrd="0" presId="urn:microsoft.com/office/officeart/2005/8/layout/chevron1"/>
    <dgm:cxn modelId="{ABF42756-9559-4E3D-B641-824A221C77CC}" type="presOf" srcId="{40E881BD-2988-4CD7-A2DB-872C022C6F7C}" destId="{8B15C7B9-3663-4AB0-8BDA-C6B05036899A}" srcOrd="0" destOrd="0" presId="urn:microsoft.com/office/officeart/2005/8/layout/chevron1"/>
    <dgm:cxn modelId="{3C783388-F5D5-49FB-A69C-C2DB2A4AC120}" srcId="{0C847F88-2F75-4373-8736-A9C3A2026EF1}" destId="{E1E5F0CA-1808-4890-B74B-65C91CE003F6}" srcOrd="5" destOrd="0" parTransId="{BEEA1C62-9C19-47C4-92E5-D53875172277}" sibTransId="{A4782013-79A9-4C36-A498-ECFE29D75B08}"/>
    <dgm:cxn modelId="{946B5DA0-58AD-48AA-9A5F-1CC526297B80}" type="presOf" srcId="{3DF8FE44-660D-4DFB-99B6-FAC615556711}" destId="{E12D4F35-23B3-4841-8E7C-8E47327500C8}" srcOrd="0" destOrd="0" presId="urn:microsoft.com/office/officeart/2005/8/layout/chevron1"/>
    <dgm:cxn modelId="{0D38DAB1-DC29-4654-BF87-F7BBCB377C31}" srcId="{0C847F88-2F75-4373-8736-A9C3A2026EF1}" destId="{FB9256F6-D345-4A84-83B5-40500FC3183C}" srcOrd="1" destOrd="0" parTransId="{6EA1A4B7-6A9C-410A-A853-B61C389C308A}" sibTransId="{951131A7-8A5F-49C7-B814-0AD16750BA6D}"/>
    <dgm:cxn modelId="{6ED923BC-73C5-4FDD-926D-427EDCF57420}" type="presOf" srcId="{0C847F88-2F75-4373-8736-A9C3A2026EF1}" destId="{46FA1E80-5349-41E7-ACB4-565CC003EAF6}" srcOrd="0" destOrd="0" presId="urn:microsoft.com/office/officeart/2005/8/layout/chevron1"/>
    <dgm:cxn modelId="{63EB9AD4-F989-40E0-A70E-D6DA864C3368}" srcId="{0C847F88-2F75-4373-8736-A9C3A2026EF1}" destId="{3DF8FE44-660D-4DFB-99B6-FAC615556711}" srcOrd="6" destOrd="0" parTransId="{3731C9E2-AC3D-44BC-99DF-B42B825D8283}" sibTransId="{6A9EA07F-157E-4441-B2B4-4998A73F726C}"/>
    <dgm:cxn modelId="{728232DC-EE62-456F-8810-B12919A38C3A}" srcId="{0C847F88-2F75-4373-8736-A9C3A2026EF1}" destId="{40E881BD-2988-4CD7-A2DB-872C022C6F7C}" srcOrd="4" destOrd="0" parTransId="{2CDE4E06-88E7-4E0A-85C6-ECFA470EA24D}" sibTransId="{207AAA22-6FF2-4745-951F-8D0AFDCE8C28}"/>
    <dgm:cxn modelId="{EB8CC0DD-6C66-4287-A0CB-4E4B7359C93A}" type="presOf" srcId="{6F3B828F-A596-44D7-9F77-91EA9417826D}" destId="{C829CBEA-3EA1-42EE-B134-E29885CF1AC4}" srcOrd="0" destOrd="0" presId="urn:microsoft.com/office/officeart/2005/8/layout/chevron1"/>
    <dgm:cxn modelId="{4EC06DFB-5675-494C-AA93-A052E45B1D9D}" srcId="{0C847F88-2F75-4373-8736-A9C3A2026EF1}" destId="{FB74BBF3-B165-4CE1-931F-843C2CB3C340}" srcOrd="0" destOrd="0" parTransId="{D4AE1911-CD5A-4E66-853F-CBDE692407F3}" sibTransId="{936810CB-B781-49E9-A50B-96DF42550C00}"/>
    <dgm:cxn modelId="{B24C876B-309E-4239-BA4F-60C1148AF8E4}" type="presParOf" srcId="{46FA1E80-5349-41E7-ACB4-565CC003EAF6}" destId="{47C6816D-FE1A-411A-B967-93A4F8DCC693}" srcOrd="0" destOrd="0" presId="urn:microsoft.com/office/officeart/2005/8/layout/chevron1"/>
    <dgm:cxn modelId="{9DDBA3EA-145C-4DF2-BA7F-1BA1CF32798D}" type="presParOf" srcId="{46FA1E80-5349-41E7-ACB4-565CC003EAF6}" destId="{EAC4465E-8350-4FE1-87B8-2C8EAB27F307}" srcOrd="1" destOrd="0" presId="urn:microsoft.com/office/officeart/2005/8/layout/chevron1"/>
    <dgm:cxn modelId="{473ABFF5-434A-4603-BA9A-8E4062DE1E7C}" type="presParOf" srcId="{46FA1E80-5349-41E7-ACB4-565CC003EAF6}" destId="{4644B1D5-CE6D-428A-8909-E7361950FFBB}" srcOrd="2" destOrd="0" presId="urn:microsoft.com/office/officeart/2005/8/layout/chevron1"/>
    <dgm:cxn modelId="{2DB2CEC4-8106-400C-8732-F3DC2B27B608}" type="presParOf" srcId="{46FA1E80-5349-41E7-ACB4-565CC003EAF6}" destId="{AD826656-A3FF-4038-A527-C948AB647AE5}" srcOrd="3" destOrd="0" presId="urn:microsoft.com/office/officeart/2005/8/layout/chevron1"/>
    <dgm:cxn modelId="{CAD45195-C316-4336-8BCD-49A989E84C9B}" type="presParOf" srcId="{46FA1E80-5349-41E7-ACB4-565CC003EAF6}" destId="{C829CBEA-3EA1-42EE-B134-E29885CF1AC4}" srcOrd="4" destOrd="0" presId="urn:microsoft.com/office/officeart/2005/8/layout/chevron1"/>
    <dgm:cxn modelId="{F8EA27BF-A5EA-41A9-A747-79850D7C04FD}" type="presParOf" srcId="{46FA1E80-5349-41E7-ACB4-565CC003EAF6}" destId="{8DB835C4-3B7B-4014-BBA7-C96E54782CF1}" srcOrd="5" destOrd="0" presId="urn:microsoft.com/office/officeart/2005/8/layout/chevron1"/>
    <dgm:cxn modelId="{01AA9D8C-610E-40D1-8E18-6E8F8596B0AC}" type="presParOf" srcId="{46FA1E80-5349-41E7-ACB4-565CC003EAF6}" destId="{8F57B634-61E8-4416-919D-F0B836C10BB3}" srcOrd="6" destOrd="0" presId="urn:microsoft.com/office/officeart/2005/8/layout/chevron1"/>
    <dgm:cxn modelId="{5FBF851F-E0C9-41D6-80C3-DBE8FD65040B}" type="presParOf" srcId="{46FA1E80-5349-41E7-ACB4-565CC003EAF6}" destId="{3A4559C5-6595-4CF9-BC15-74300AF90A35}" srcOrd="7" destOrd="0" presId="urn:microsoft.com/office/officeart/2005/8/layout/chevron1"/>
    <dgm:cxn modelId="{F9FC9790-2B5D-46B9-A1F1-BAF1FC07E34F}" type="presParOf" srcId="{46FA1E80-5349-41E7-ACB4-565CC003EAF6}" destId="{8B15C7B9-3663-4AB0-8BDA-C6B05036899A}" srcOrd="8" destOrd="0" presId="urn:microsoft.com/office/officeart/2005/8/layout/chevron1"/>
    <dgm:cxn modelId="{D5BD254C-6BD1-42FD-94C7-F676E1EE7D5E}" type="presParOf" srcId="{46FA1E80-5349-41E7-ACB4-565CC003EAF6}" destId="{861B93BA-1925-44B5-8050-EBEED8820B40}" srcOrd="9" destOrd="0" presId="urn:microsoft.com/office/officeart/2005/8/layout/chevron1"/>
    <dgm:cxn modelId="{913DB518-F6C2-4159-99CF-A9230E2AD0CF}" type="presParOf" srcId="{46FA1E80-5349-41E7-ACB4-565CC003EAF6}" destId="{DD650725-D031-4F0D-A924-47F8C66A8977}" srcOrd="10" destOrd="0" presId="urn:microsoft.com/office/officeart/2005/8/layout/chevron1"/>
    <dgm:cxn modelId="{1F0805B7-8CF0-4647-AC91-C047EEFAC785}" type="presParOf" srcId="{46FA1E80-5349-41E7-ACB4-565CC003EAF6}" destId="{1BE074C7-D35B-4AC2-A8FD-A91B3E2C3D07}" srcOrd="11" destOrd="0" presId="urn:microsoft.com/office/officeart/2005/8/layout/chevron1"/>
    <dgm:cxn modelId="{E5082626-C3EE-4A18-A9CB-1E8CC2AB7627}" type="presParOf" srcId="{46FA1E80-5349-41E7-ACB4-565CC003EAF6}" destId="{E12D4F35-23B3-4841-8E7C-8E47327500C8}"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C847F88-2F75-4373-8736-A9C3A2026EF1}" type="doc">
      <dgm:prSet loTypeId="urn:microsoft.com/office/officeart/2005/8/layout/chevron1" loCatId="process" qsTypeId="urn:microsoft.com/office/officeart/2005/8/quickstyle/simple1" qsCatId="simple" csTypeId="urn:microsoft.com/office/officeart/2005/8/colors/accent2_2" csCatId="accent2" phldr="1"/>
      <dgm:spPr/>
    </dgm:pt>
    <dgm:pt modelId="{FB74BBF3-B165-4CE1-931F-843C2CB3C340}">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Problématique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D4AE1911-CD5A-4E66-853F-CBDE692407F3}" type="parTrans" cxnId="{4EC06DFB-5675-494C-AA93-A052E45B1D9D}">
      <dgm:prSet/>
      <dgm:spPr/>
      <dgm:t>
        <a:bodyPr/>
        <a:lstStyle/>
        <a:p>
          <a:endParaRPr lang="en-US"/>
        </a:p>
      </dgm:t>
    </dgm:pt>
    <dgm:pt modelId="{936810CB-B781-49E9-A50B-96DF42550C00}" type="sibTrans" cxnId="{4EC06DFB-5675-494C-AA93-A052E45B1D9D}">
      <dgm:prSet/>
      <dgm:spPr/>
      <dgm:t>
        <a:bodyPr/>
        <a:lstStyle/>
        <a:p>
          <a:endParaRPr lang="en-US"/>
        </a:p>
      </dgm:t>
    </dgm:pt>
    <dgm:pt modelId="{FB9256F6-D345-4A84-83B5-40500FC3183C}">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Base de données </a:t>
          </a:r>
        </a:p>
      </dgm:t>
    </dgm:pt>
    <dgm:pt modelId="{6EA1A4B7-6A9C-410A-A853-B61C389C308A}" type="parTrans" cxnId="{0D38DAB1-DC29-4654-BF87-F7BBCB377C31}">
      <dgm:prSet/>
      <dgm:spPr/>
      <dgm:t>
        <a:bodyPr/>
        <a:lstStyle/>
        <a:p>
          <a:endParaRPr lang="en-US"/>
        </a:p>
      </dgm:t>
    </dgm:pt>
    <dgm:pt modelId="{951131A7-8A5F-49C7-B814-0AD16750BA6D}" type="sibTrans" cxnId="{0D38DAB1-DC29-4654-BF87-F7BBCB377C31}">
      <dgm:prSet/>
      <dgm:spPr/>
      <dgm:t>
        <a:bodyPr/>
        <a:lstStyle/>
        <a:p>
          <a:endParaRPr lang="en-US"/>
        </a:p>
      </dgm:t>
    </dgm:pt>
    <dgm:pt modelId="{6F3B828F-A596-44D7-9F77-91EA9417826D}">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Préparation des données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73E97CF-D28C-432C-8C0C-449893A93DF5}" type="parTrans" cxnId="{85FE8A39-0A19-44AD-A978-FE5457FA47CA}">
      <dgm:prSet/>
      <dgm:spPr/>
      <dgm:t>
        <a:bodyPr/>
        <a:lstStyle/>
        <a:p>
          <a:endParaRPr lang="en-US"/>
        </a:p>
      </dgm:t>
    </dgm:pt>
    <dgm:pt modelId="{BC0C67AF-55D0-445E-814A-0BA6F0119905}" type="sibTrans" cxnId="{85FE8A39-0A19-44AD-A978-FE5457FA47CA}">
      <dgm:prSet/>
      <dgm:spPr/>
      <dgm:t>
        <a:bodyPr/>
        <a:lstStyle/>
        <a:p>
          <a:endParaRPr lang="en-US"/>
        </a:p>
      </dgm:t>
    </dgm:pt>
    <dgm:pt modelId="{5B5FE4BB-5460-4216-9BED-A176D54FE9D7}">
      <dgm:prSet custT="1"/>
      <dgm:spPr>
        <a:solidFill>
          <a:srgbClr val="4BAFE1"/>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29E07B0-5365-4C33-AF34-7B7718143881}" type="parTrans" cxnId="{0F384F1A-06BD-46E8-8368-6F359B856910}">
      <dgm:prSet/>
      <dgm:spPr/>
      <dgm:t>
        <a:bodyPr/>
        <a:lstStyle/>
        <a:p>
          <a:endParaRPr lang="en-US"/>
        </a:p>
      </dgm:t>
    </dgm:pt>
    <dgm:pt modelId="{0DCDD5FA-E9C6-4A77-AEAD-07615A7B872A}" type="sibTrans" cxnId="{0F384F1A-06BD-46E8-8368-6F359B856910}">
      <dgm:prSet/>
      <dgm:spPr/>
      <dgm:t>
        <a:bodyPr/>
        <a:lstStyle/>
        <a:p>
          <a:endParaRPr lang="en-US"/>
        </a:p>
      </dgm:t>
    </dgm:pt>
    <dgm:pt modelId="{40E881BD-2988-4CD7-A2DB-872C022C6F7C}">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2CDE4E06-88E7-4E0A-85C6-ECFA470EA24D}" type="parTrans" cxnId="{728232DC-EE62-456F-8810-B12919A38C3A}">
      <dgm:prSet/>
      <dgm:spPr/>
      <dgm:t>
        <a:bodyPr/>
        <a:lstStyle/>
        <a:p>
          <a:endParaRPr lang="en-US"/>
        </a:p>
      </dgm:t>
    </dgm:pt>
    <dgm:pt modelId="{207AAA22-6FF2-4745-951F-8D0AFDCE8C28}" type="sibTrans" cxnId="{728232DC-EE62-456F-8810-B12919A38C3A}">
      <dgm:prSet/>
      <dgm:spPr/>
      <dgm:t>
        <a:bodyPr/>
        <a:lstStyle/>
        <a:p>
          <a:endParaRPr lang="en-US"/>
        </a:p>
      </dgm:t>
    </dgm:pt>
    <dgm:pt modelId="{3DF8FE44-660D-4DFB-99B6-FAC615556711}">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Déploiement du code avec </a:t>
          </a:r>
          <a:r>
            <a:rPr lang="fr-FR" sz="1600" b="1" dirty="0" err="1">
              <a:solidFill>
                <a:schemeClr val="bg1"/>
              </a:solidFill>
              <a:latin typeface="Times New Roman" panose="02020603050405020304" pitchFamily="18" charset="0"/>
              <a:cs typeface="Times New Roman" panose="02020603050405020304" pitchFamily="18" charset="0"/>
            </a:rPr>
            <a:t>Streamlit</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3731C9E2-AC3D-44BC-99DF-B42B825D8283}" type="parTrans" cxnId="{63EB9AD4-F989-40E0-A70E-D6DA864C3368}">
      <dgm:prSet/>
      <dgm:spPr/>
      <dgm:t>
        <a:bodyPr/>
        <a:lstStyle/>
        <a:p>
          <a:endParaRPr lang="fr-FR"/>
        </a:p>
      </dgm:t>
    </dgm:pt>
    <dgm:pt modelId="{6A9EA07F-157E-4441-B2B4-4998A73F726C}" type="sibTrans" cxnId="{63EB9AD4-F989-40E0-A70E-D6DA864C3368}">
      <dgm:prSet/>
      <dgm:spPr/>
      <dgm:t>
        <a:bodyPr/>
        <a:lstStyle/>
        <a:p>
          <a:endParaRPr lang="fr-FR"/>
        </a:p>
      </dgm:t>
    </dgm:pt>
    <dgm:pt modelId="{E1E5F0CA-1808-4890-B74B-65C91CE003F6}">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BEEA1C62-9C19-47C4-92E5-D53875172277}" type="parTrans" cxnId="{3C783388-F5D5-49FB-A69C-C2DB2A4AC120}">
      <dgm:prSet/>
      <dgm:spPr/>
      <dgm:t>
        <a:bodyPr/>
        <a:lstStyle/>
        <a:p>
          <a:endParaRPr lang="fr-FR"/>
        </a:p>
      </dgm:t>
    </dgm:pt>
    <dgm:pt modelId="{A4782013-79A9-4C36-A498-ECFE29D75B08}" type="sibTrans" cxnId="{3C783388-F5D5-49FB-A69C-C2DB2A4AC120}">
      <dgm:prSet/>
      <dgm:spPr/>
      <dgm:t>
        <a:bodyPr/>
        <a:lstStyle/>
        <a:p>
          <a:endParaRPr lang="fr-FR"/>
        </a:p>
      </dgm:t>
    </dgm:pt>
    <dgm:pt modelId="{46FA1E80-5349-41E7-ACB4-565CC003EAF6}" type="pres">
      <dgm:prSet presAssocID="{0C847F88-2F75-4373-8736-A9C3A2026EF1}" presName="Name0" presStyleCnt="0">
        <dgm:presLayoutVars>
          <dgm:dir/>
          <dgm:animLvl val="lvl"/>
          <dgm:resizeHandles val="exact"/>
        </dgm:presLayoutVars>
      </dgm:prSet>
      <dgm:spPr/>
    </dgm:pt>
    <dgm:pt modelId="{47C6816D-FE1A-411A-B967-93A4F8DCC693}" type="pres">
      <dgm:prSet presAssocID="{FB74BBF3-B165-4CE1-931F-843C2CB3C340}" presName="parTxOnly" presStyleLbl="node1" presStyleIdx="0" presStyleCnt="7" custScaleX="111122" custScaleY="121578" custLinFactNeighborX="42281" custLinFactNeighborY="4531">
        <dgm:presLayoutVars>
          <dgm:chMax val="0"/>
          <dgm:chPref val="0"/>
          <dgm:bulletEnabled val="1"/>
        </dgm:presLayoutVars>
      </dgm:prSet>
      <dgm:spPr/>
    </dgm:pt>
    <dgm:pt modelId="{EAC4465E-8350-4FE1-87B8-2C8EAB27F307}" type="pres">
      <dgm:prSet presAssocID="{936810CB-B781-49E9-A50B-96DF42550C00}" presName="parTxOnlySpace" presStyleCnt="0"/>
      <dgm:spPr/>
    </dgm:pt>
    <dgm:pt modelId="{4644B1D5-CE6D-428A-8909-E7361950FFBB}" type="pres">
      <dgm:prSet presAssocID="{FB9256F6-D345-4A84-83B5-40500FC3183C}" presName="parTxOnly" presStyleLbl="node1" presStyleIdx="1" presStyleCnt="7" custScaleX="127468" custScaleY="125901" custLinFactNeighborY="1805">
        <dgm:presLayoutVars>
          <dgm:chMax val="0"/>
          <dgm:chPref val="0"/>
          <dgm:bulletEnabled val="1"/>
        </dgm:presLayoutVars>
      </dgm:prSet>
      <dgm:spPr/>
    </dgm:pt>
    <dgm:pt modelId="{AD826656-A3FF-4038-A527-C948AB647AE5}" type="pres">
      <dgm:prSet presAssocID="{951131A7-8A5F-49C7-B814-0AD16750BA6D}" presName="parTxOnlySpace" presStyleCnt="0"/>
      <dgm:spPr/>
    </dgm:pt>
    <dgm:pt modelId="{C829CBEA-3EA1-42EE-B134-E29885CF1AC4}" type="pres">
      <dgm:prSet presAssocID="{6F3B828F-A596-44D7-9F77-91EA9417826D}" presName="parTxOnly" presStyleLbl="node1" presStyleIdx="2" presStyleCnt="7" custScaleX="139422" custScaleY="137236">
        <dgm:presLayoutVars>
          <dgm:chMax val="0"/>
          <dgm:chPref val="0"/>
          <dgm:bulletEnabled val="1"/>
        </dgm:presLayoutVars>
      </dgm:prSet>
      <dgm:spPr/>
    </dgm:pt>
    <dgm:pt modelId="{8DB835C4-3B7B-4014-BBA7-C96E54782CF1}" type="pres">
      <dgm:prSet presAssocID="{BC0C67AF-55D0-445E-814A-0BA6F0119905}" presName="parTxOnlySpace" presStyleCnt="0"/>
      <dgm:spPr/>
    </dgm:pt>
    <dgm:pt modelId="{8F57B634-61E8-4416-919D-F0B836C10BB3}" type="pres">
      <dgm:prSet presAssocID="{5B5FE4BB-5460-4216-9BED-A176D54FE9D7}" presName="parTxOnly" presStyleLbl="node1" presStyleIdx="3" presStyleCnt="7" custScaleX="154020" custScaleY="150744">
        <dgm:presLayoutVars>
          <dgm:chMax val="0"/>
          <dgm:chPref val="0"/>
          <dgm:bulletEnabled val="1"/>
        </dgm:presLayoutVars>
      </dgm:prSet>
      <dgm:spPr/>
    </dgm:pt>
    <dgm:pt modelId="{3A4559C5-6595-4CF9-BC15-74300AF90A35}" type="pres">
      <dgm:prSet presAssocID="{0DCDD5FA-E9C6-4A77-AEAD-07615A7B872A}" presName="parTxOnlySpace" presStyleCnt="0"/>
      <dgm:spPr/>
    </dgm:pt>
    <dgm:pt modelId="{8B15C7B9-3663-4AB0-8BDA-C6B05036899A}" type="pres">
      <dgm:prSet presAssocID="{40E881BD-2988-4CD7-A2DB-872C022C6F7C}" presName="parTxOnly" presStyleLbl="node1" presStyleIdx="4" presStyleCnt="7" custScaleX="145645" custScaleY="127836" custLinFactNeighborX="-20755" custLinFactNeighborY="469">
        <dgm:presLayoutVars>
          <dgm:chMax val="0"/>
          <dgm:chPref val="0"/>
          <dgm:bulletEnabled val="1"/>
        </dgm:presLayoutVars>
      </dgm:prSet>
      <dgm:spPr/>
    </dgm:pt>
    <dgm:pt modelId="{861B93BA-1925-44B5-8050-EBEED8820B40}" type="pres">
      <dgm:prSet presAssocID="{207AAA22-6FF2-4745-951F-8D0AFDCE8C28}" presName="parTxOnlySpace" presStyleCnt="0"/>
      <dgm:spPr/>
    </dgm:pt>
    <dgm:pt modelId="{DD650725-D031-4F0D-A924-47F8C66A8977}" type="pres">
      <dgm:prSet presAssocID="{E1E5F0CA-1808-4890-B74B-65C91CE003F6}" presName="parTxOnly" presStyleLbl="node1" presStyleIdx="5" presStyleCnt="7" custScaleX="140597" custScaleY="128774">
        <dgm:presLayoutVars>
          <dgm:chMax val="0"/>
          <dgm:chPref val="0"/>
          <dgm:bulletEnabled val="1"/>
        </dgm:presLayoutVars>
      </dgm:prSet>
      <dgm:spPr/>
    </dgm:pt>
    <dgm:pt modelId="{1BE074C7-D35B-4AC2-A8FD-A91B3E2C3D07}" type="pres">
      <dgm:prSet presAssocID="{A4782013-79A9-4C36-A498-ECFE29D75B08}" presName="parTxOnlySpace" presStyleCnt="0"/>
      <dgm:spPr/>
    </dgm:pt>
    <dgm:pt modelId="{E12D4F35-23B3-4841-8E7C-8E47327500C8}" type="pres">
      <dgm:prSet presAssocID="{3DF8FE44-660D-4DFB-99B6-FAC615556711}" presName="parTxOnly" presStyleLbl="node1" presStyleIdx="6" presStyleCnt="7" custScaleX="137405" custScaleY="120608">
        <dgm:presLayoutVars>
          <dgm:chMax val="0"/>
          <dgm:chPref val="0"/>
          <dgm:bulletEnabled val="1"/>
        </dgm:presLayoutVars>
      </dgm:prSet>
      <dgm:spPr/>
    </dgm:pt>
  </dgm:ptLst>
  <dgm:cxnLst>
    <dgm:cxn modelId="{0F384F1A-06BD-46E8-8368-6F359B856910}" srcId="{0C847F88-2F75-4373-8736-A9C3A2026EF1}" destId="{5B5FE4BB-5460-4216-9BED-A176D54FE9D7}" srcOrd="3" destOrd="0" parTransId="{429E07B0-5365-4C33-AF34-7B7718143881}" sibTransId="{0DCDD5FA-E9C6-4A77-AEAD-07615A7B872A}"/>
    <dgm:cxn modelId="{85FE8A39-0A19-44AD-A978-FE5457FA47CA}" srcId="{0C847F88-2F75-4373-8736-A9C3A2026EF1}" destId="{6F3B828F-A596-44D7-9F77-91EA9417826D}" srcOrd="2" destOrd="0" parTransId="{473E97CF-D28C-432C-8C0C-449893A93DF5}" sibTransId="{BC0C67AF-55D0-445E-814A-0BA6F0119905}"/>
    <dgm:cxn modelId="{47289E5D-B224-4B7F-A304-16965C59C59B}" type="presOf" srcId="{6F3B828F-A596-44D7-9F77-91EA9417826D}" destId="{C829CBEA-3EA1-42EE-B134-E29885CF1AC4}" srcOrd="0" destOrd="0" presId="urn:microsoft.com/office/officeart/2005/8/layout/chevron1"/>
    <dgm:cxn modelId="{EF16BF6E-C0D4-4DE2-8C40-9FCE84E9AA10}" type="presOf" srcId="{FB9256F6-D345-4A84-83B5-40500FC3183C}" destId="{4644B1D5-CE6D-428A-8909-E7361950FFBB}" srcOrd="0" destOrd="0" presId="urn:microsoft.com/office/officeart/2005/8/layout/chevron1"/>
    <dgm:cxn modelId="{A16EEA84-331B-40F5-9F67-C4B23897C81D}" type="presOf" srcId="{E1E5F0CA-1808-4890-B74B-65C91CE003F6}" destId="{DD650725-D031-4F0D-A924-47F8C66A8977}" srcOrd="0" destOrd="0" presId="urn:microsoft.com/office/officeart/2005/8/layout/chevron1"/>
    <dgm:cxn modelId="{3C783388-F5D5-49FB-A69C-C2DB2A4AC120}" srcId="{0C847F88-2F75-4373-8736-A9C3A2026EF1}" destId="{E1E5F0CA-1808-4890-B74B-65C91CE003F6}" srcOrd="5" destOrd="0" parTransId="{BEEA1C62-9C19-47C4-92E5-D53875172277}" sibTransId="{A4782013-79A9-4C36-A498-ECFE29D75B08}"/>
    <dgm:cxn modelId="{A437A79F-6255-41DE-A04C-344B6A8D37BF}" type="presOf" srcId="{40E881BD-2988-4CD7-A2DB-872C022C6F7C}" destId="{8B15C7B9-3663-4AB0-8BDA-C6B05036899A}" srcOrd="0" destOrd="0" presId="urn:microsoft.com/office/officeart/2005/8/layout/chevron1"/>
    <dgm:cxn modelId="{52C86CAD-CAFD-4F7A-B6FA-4816CFE8FBB1}" type="presOf" srcId="{5B5FE4BB-5460-4216-9BED-A176D54FE9D7}" destId="{8F57B634-61E8-4416-919D-F0B836C10BB3}" srcOrd="0" destOrd="0" presId="urn:microsoft.com/office/officeart/2005/8/layout/chevron1"/>
    <dgm:cxn modelId="{46D6DEAF-D6A8-432D-9FBD-FF3CF57FCF5B}" type="presOf" srcId="{FB74BBF3-B165-4CE1-931F-843C2CB3C340}" destId="{47C6816D-FE1A-411A-B967-93A4F8DCC693}" srcOrd="0" destOrd="0" presId="urn:microsoft.com/office/officeart/2005/8/layout/chevron1"/>
    <dgm:cxn modelId="{0D38DAB1-DC29-4654-BF87-F7BBCB377C31}" srcId="{0C847F88-2F75-4373-8736-A9C3A2026EF1}" destId="{FB9256F6-D345-4A84-83B5-40500FC3183C}" srcOrd="1" destOrd="0" parTransId="{6EA1A4B7-6A9C-410A-A853-B61C389C308A}" sibTransId="{951131A7-8A5F-49C7-B814-0AD16750BA6D}"/>
    <dgm:cxn modelId="{C53384C8-2B7E-4D91-9066-1CF80567DA85}" type="presOf" srcId="{0C847F88-2F75-4373-8736-A9C3A2026EF1}" destId="{46FA1E80-5349-41E7-ACB4-565CC003EAF6}" srcOrd="0" destOrd="0" presId="urn:microsoft.com/office/officeart/2005/8/layout/chevron1"/>
    <dgm:cxn modelId="{63EB9AD4-F989-40E0-A70E-D6DA864C3368}" srcId="{0C847F88-2F75-4373-8736-A9C3A2026EF1}" destId="{3DF8FE44-660D-4DFB-99B6-FAC615556711}" srcOrd="6" destOrd="0" parTransId="{3731C9E2-AC3D-44BC-99DF-B42B825D8283}" sibTransId="{6A9EA07F-157E-4441-B2B4-4998A73F726C}"/>
    <dgm:cxn modelId="{8349DAD4-C14A-4343-B2B6-5659DC325734}" type="presOf" srcId="{3DF8FE44-660D-4DFB-99B6-FAC615556711}" destId="{E12D4F35-23B3-4841-8E7C-8E47327500C8}" srcOrd="0" destOrd="0" presId="urn:microsoft.com/office/officeart/2005/8/layout/chevron1"/>
    <dgm:cxn modelId="{728232DC-EE62-456F-8810-B12919A38C3A}" srcId="{0C847F88-2F75-4373-8736-A9C3A2026EF1}" destId="{40E881BD-2988-4CD7-A2DB-872C022C6F7C}" srcOrd="4" destOrd="0" parTransId="{2CDE4E06-88E7-4E0A-85C6-ECFA470EA24D}" sibTransId="{207AAA22-6FF2-4745-951F-8D0AFDCE8C28}"/>
    <dgm:cxn modelId="{4EC06DFB-5675-494C-AA93-A052E45B1D9D}" srcId="{0C847F88-2F75-4373-8736-A9C3A2026EF1}" destId="{FB74BBF3-B165-4CE1-931F-843C2CB3C340}" srcOrd="0" destOrd="0" parTransId="{D4AE1911-CD5A-4E66-853F-CBDE692407F3}" sibTransId="{936810CB-B781-49E9-A50B-96DF42550C00}"/>
    <dgm:cxn modelId="{DC6F55F5-76C7-4DCC-BF94-6E9E27A398C6}" type="presParOf" srcId="{46FA1E80-5349-41E7-ACB4-565CC003EAF6}" destId="{47C6816D-FE1A-411A-B967-93A4F8DCC693}" srcOrd="0" destOrd="0" presId="urn:microsoft.com/office/officeart/2005/8/layout/chevron1"/>
    <dgm:cxn modelId="{379044BF-E2FB-4A28-AEEE-1C5B6B8FE312}" type="presParOf" srcId="{46FA1E80-5349-41E7-ACB4-565CC003EAF6}" destId="{EAC4465E-8350-4FE1-87B8-2C8EAB27F307}" srcOrd="1" destOrd="0" presId="urn:microsoft.com/office/officeart/2005/8/layout/chevron1"/>
    <dgm:cxn modelId="{8D83AEBC-9B0F-48FE-8918-C07904A789DF}" type="presParOf" srcId="{46FA1E80-5349-41E7-ACB4-565CC003EAF6}" destId="{4644B1D5-CE6D-428A-8909-E7361950FFBB}" srcOrd="2" destOrd="0" presId="urn:microsoft.com/office/officeart/2005/8/layout/chevron1"/>
    <dgm:cxn modelId="{5722449F-0A90-4CD5-8C9D-C5FB5013E4E0}" type="presParOf" srcId="{46FA1E80-5349-41E7-ACB4-565CC003EAF6}" destId="{AD826656-A3FF-4038-A527-C948AB647AE5}" srcOrd="3" destOrd="0" presId="urn:microsoft.com/office/officeart/2005/8/layout/chevron1"/>
    <dgm:cxn modelId="{37ECEAD7-5ECF-4CFE-9AA7-DF9D0F0732AF}" type="presParOf" srcId="{46FA1E80-5349-41E7-ACB4-565CC003EAF6}" destId="{C829CBEA-3EA1-42EE-B134-E29885CF1AC4}" srcOrd="4" destOrd="0" presId="urn:microsoft.com/office/officeart/2005/8/layout/chevron1"/>
    <dgm:cxn modelId="{F31E4B2E-38DF-4E8D-A6D0-5CD216AF9F90}" type="presParOf" srcId="{46FA1E80-5349-41E7-ACB4-565CC003EAF6}" destId="{8DB835C4-3B7B-4014-BBA7-C96E54782CF1}" srcOrd="5" destOrd="0" presId="urn:microsoft.com/office/officeart/2005/8/layout/chevron1"/>
    <dgm:cxn modelId="{A626072A-32D0-4DB5-A13F-DAA11CFA1A73}" type="presParOf" srcId="{46FA1E80-5349-41E7-ACB4-565CC003EAF6}" destId="{8F57B634-61E8-4416-919D-F0B836C10BB3}" srcOrd="6" destOrd="0" presId="urn:microsoft.com/office/officeart/2005/8/layout/chevron1"/>
    <dgm:cxn modelId="{34444151-5BB8-4949-9718-A878D893E0CC}" type="presParOf" srcId="{46FA1E80-5349-41E7-ACB4-565CC003EAF6}" destId="{3A4559C5-6595-4CF9-BC15-74300AF90A35}" srcOrd="7" destOrd="0" presId="urn:microsoft.com/office/officeart/2005/8/layout/chevron1"/>
    <dgm:cxn modelId="{F46EBA1A-CC53-44CC-8C07-3FDB3AF661C5}" type="presParOf" srcId="{46FA1E80-5349-41E7-ACB4-565CC003EAF6}" destId="{8B15C7B9-3663-4AB0-8BDA-C6B05036899A}" srcOrd="8" destOrd="0" presId="urn:microsoft.com/office/officeart/2005/8/layout/chevron1"/>
    <dgm:cxn modelId="{F9240552-1855-43DA-8036-D86A58C85B76}" type="presParOf" srcId="{46FA1E80-5349-41E7-ACB4-565CC003EAF6}" destId="{861B93BA-1925-44B5-8050-EBEED8820B40}" srcOrd="9" destOrd="0" presId="urn:microsoft.com/office/officeart/2005/8/layout/chevron1"/>
    <dgm:cxn modelId="{D24AFBC8-C640-43AE-BC49-6D8380BFAB4A}" type="presParOf" srcId="{46FA1E80-5349-41E7-ACB4-565CC003EAF6}" destId="{DD650725-D031-4F0D-A924-47F8C66A8977}" srcOrd="10" destOrd="0" presId="urn:microsoft.com/office/officeart/2005/8/layout/chevron1"/>
    <dgm:cxn modelId="{0C3ACB5D-9978-4F1E-A3E4-717109D9D620}" type="presParOf" srcId="{46FA1E80-5349-41E7-ACB4-565CC003EAF6}" destId="{1BE074C7-D35B-4AC2-A8FD-A91B3E2C3D07}" srcOrd="11" destOrd="0" presId="urn:microsoft.com/office/officeart/2005/8/layout/chevron1"/>
    <dgm:cxn modelId="{91B8E231-D488-42BA-A4E8-D02B57D1201D}" type="presParOf" srcId="{46FA1E80-5349-41E7-ACB4-565CC003EAF6}" destId="{E12D4F35-23B3-4841-8E7C-8E47327500C8}"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C847F88-2F75-4373-8736-A9C3A2026EF1}" type="doc">
      <dgm:prSet loTypeId="urn:microsoft.com/office/officeart/2005/8/layout/chevron1" loCatId="process" qsTypeId="urn:microsoft.com/office/officeart/2005/8/quickstyle/simple1" qsCatId="simple" csTypeId="urn:microsoft.com/office/officeart/2005/8/colors/accent2_2" csCatId="accent2" phldr="1"/>
      <dgm:spPr/>
    </dgm:pt>
    <dgm:pt modelId="{FB74BBF3-B165-4CE1-931F-843C2CB3C340}">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Problématique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D4AE1911-CD5A-4E66-853F-CBDE692407F3}" type="parTrans" cxnId="{4EC06DFB-5675-494C-AA93-A052E45B1D9D}">
      <dgm:prSet/>
      <dgm:spPr/>
      <dgm:t>
        <a:bodyPr/>
        <a:lstStyle/>
        <a:p>
          <a:endParaRPr lang="en-US"/>
        </a:p>
      </dgm:t>
    </dgm:pt>
    <dgm:pt modelId="{936810CB-B781-49E9-A50B-96DF42550C00}" type="sibTrans" cxnId="{4EC06DFB-5675-494C-AA93-A052E45B1D9D}">
      <dgm:prSet/>
      <dgm:spPr/>
      <dgm:t>
        <a:bodyPr/>
        <a:lstStyle/>
        <a:p>
          <a:endParaRPr lang="en-US"/>
        </a:p>
      </dgm:t>
    </dgm:pt>
    <dgm:pt modelId="{FB9256F6-D345-4A84-83B5-40500FC3183C}">
      <dgm:prSet phldrT="[Tex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Base de données </a:t>
          </a:r>
        </a:p>
      </dgm:t>
    </dgm:pt>
    <dgm:pt modelId="{6EA1A4B7-6A9C-410A-A853-B61C389C308A}" type="parTrans" cxnId="{0D38DAB1-DC29-4654-BF87-F7BBCB377C31}">
      <dgm:prSet/>
      <dgm:spPr/>
      <dgm:t>
        <a:bodyPr/>
        <a:lstStyle/>
        <a:p>
          <a:endParaRPr lang="en-US"/>
        </a:p>
      </dgm:t>
    </dgm:pt>
    <dgm:pt modelId="{951131A7-8A5F-49C7-B814-0AD16750BA6D}" type="sibTrans" cxnId="{0D38DAB1-DC29-4654-BF87-F7BBCB377C31}">
      <dgm:prSet/>
      <dgm:spPr/>
      <dgm:t>
        <a:bodyPr/>
        <a:lstStyle/>
        <a:p>
          <a:endParaRPr lang="en-US"/>
        </a:p>
      </dgm:t>
    </dgm:pt>
    <dgm:pt modelId="{6F3B828F-A596-44D7-9F77-91EA9417826D}">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Préparation des données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73E97CF-D28C-432C-8C0C-449893A93DF5}" type="parTrans" cxnId="{85FE8A39-0A19-44AD-A978-FE5457FA47CA}">
      <dgm:prSet/>
      <dgm:spPr/>
      <dgm:t>
        <a:bodyPr/>
        <a:lstStyle/>
        <a:p>
          <a:endParaRPr lang="en-US"/>
        </a:p>
      </dgm:t>
    </dgm:pt>
    <dgm:pt modelId="{BC0C67AF-55D0-445E-814A-0BA6F0119905}" type="sibTrans" cxnId="{85FE8A39-0A19-44AD-A978-FE5457FA47CA}">
      <dgm:prSet/>
      <dgm:spPr/>
      <dgm:t>
        <a:bodyPr/>
        <a:lstStyle/>
        <a:p>
          <a:endParaRPr lang="en-US"/>
        </a:p>
      </dgm:t>
    </dgm:pt>
    <dgm:pt modelId="{5B5FE4BB-5460-4216-9BED-A176D54FE9D7}">
      <dgm:prSet custT="1"/>
      <dgm:spPr>
        <a:solidFill>
          <a:srgbClr val="4BAFE1"/>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429E07B0-5365-4C33-AF34-7B7718143881}" type="parTrans" cxnId="{0F384F1A-06BD-46E8-8368-6F359B856910}">
      <dgm:prSet/>
      <dgm:spPr/>
      <dgm:t>
        <a:bodyPr/>
        <a:lstStyle/>
        <a:p>
          <a:endParaRPr lang="en-US"/>
        </a:p>
      </dgm:t>
    </dgm:pt>
    <dgm:pt modelId="{0DCDD5FA-E9C6-4A77-AEAD-07615A7B872A}" type="sibTrans" cxnId="{0F384F1A-06BD-46E8-8368-6F359B856910}">
      <dgm:prSet/>
      <dgm:spPr/>
      <dgm:t>
        <a:bodyPr/>
        <a:lstStyle/>
        <a:p>
          <a:endParaRPr lang="en-US"/>
        </a:p>
      </dgm:t>
    </dgm:pt>
    <dgm:pt modelId="{40E881BD-2988-4CD7-A2DB-872C022C6F7C}">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2CDE4E06-88E7-4E0A-85C6-ECFA470EA24D}" type="parTrans" cxnId="{728232DC-EE62-456F-8810-B12919A38C3A}">
      <dgm:prSet/>
      <dgm:spPr/>
      <dgm:t>
        <a:bodyPr/>
        <a:lstStyle/>
        <a:p>
          <a:endParaRPr lang="en-US"/>
        </a:p>
      </dgm:t>
    </dgm:pt>
    <dgm:pt modelId="{207AAA22-6FF2-4745-951F-8D0AFDCE8C28}" type="sibTrans" cxnId="{728232DC-EE62-456F-8810-B12919A38C3A}">
      <dgm:prSet/>
      <dgm:spPr/>
      <dgm:t>
        <a:bodyPr/>
        <a:lstStyle/>
        <a:p>
          <a:endParaRPr lang="en-US"/>
        </a:p>
      </dgm:t>
    </dgm:pt>
    <dgm:pt modelId="{3DF8FE44-660D-4DFB-99B6-FAC615556711}">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Déploiement du code avec </a:t>
          </a:r>
          <a:r>
            <a:rPr lang="fr-FR" sz="1600" b="1" dirty="0" err="1">
              <a:solidFill>
                <a:schemeClr val="bg1"/>
              </a:solidFill>
              <a:latin typeface="Times New Roman" panose="02020603050405020304" pitchFamily="18" charset="0"/>
              <a:cs typeface="Times New Roman" panose="02020603050405020304" pitchFamily="18" charset="0"/>
            </a:rPr>
            <a:t>Streamlit</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3731C9E2-AC3D-44BC-99DF-B42B825D8283}" type="parTrans" cxnId="{63EB9AD4-F989-40E0-A70E-D6DA864C3368}">
      <dgm:prSet/>
      <dgm:spPr/>
      <dgm:t>
        <a:bodyPr/>
        <a:lstStyle/>
        <a:p>
          <a:endParaRPr lang="fr-FR"/>
        </a:p>
      </dgm:t>
    </dgm:pt>
    <dgm:pt modelId="{6A9EA07F-157E-4441-B2B4-4998A73F726C}" type="sibTrans" cxnId="{63EB9AD4-F989-40E0-A70E-D6DA864C3368}">
      <dgm:prSet/>
      <dgm:spPr/>
      <dgm:t>
        <a:bodyPr/>
        <a:lstStyle/>
        <a:p>
          <a:endParaRPr lang="fr-FR"/>
        </a:p>
      </dgm:t>
    </dgm:pt>
    <dgm:pt modelId="{E1E5F0CA-1808-4890-B74B-65C91CE003F6}">
      <dgm:prSet custT="1"/>
      <dgm:spPr>
        <a:solidFill>
          <a:srgbClr val="002060"/>
        </a:solidFill>
      </dgm:spPr>
      <dgm:t>
        <a:bodyPr/>
        <a:lstStyle/>
        <a:p>
          <a:r>
            <a:rPr lang="fr-FR" sz="1600" b="1"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dirty="0">
            <a:solidFill>
              <a:schemeClr val="bg1"/>
            </a:solidFill>
            <a:latin typeface="Times New Roman" panose="02020603050405020304" pitchFamily="18" charset="0"/>
            <a:cs typeface="Times New Roman" panose="02020603050405020304" pitchFamily="18" charset="0"/>
          </a:endParaRPr>
        </a:p>
      </dgm:t>
    </dgm:pt>
    <dgm:pt modelId="{BEEA1C62-9C19-47C4-92E5-D53875172277}" type="parTrans" cxnId="{3C783388-F5D5-49FB-A69C-C2DB2A4AC120}">
      <dgm:prSet/>
      <dgm:spPr/>
      <dgm:t>
        <a:bodyPr/>
        <a:lstStyle/>
        <a:p>
          <a:endParaRPr lang="fr-FR"/>
        </a:p>
      </dgm:t>
    </dgm:pt>
    <dgm:pt modelId="{A4782013-79A9-4C36-A498-ECFE29D75B08}" type="sibTrans" cxnId="{3C783388-F5D5-49FB-A69C-C2DB2A4AC120}">
      <dgm:prSet/>
      <dgm:spPr/>
      <dgm:t>
        <a:bodyPr/>
        <a:lstStyle/>
        <a:p>
          <a:endParaRPr lang="fr-FR"/>
        </a:p>
      </dgm:t>
    </dgm:pt>
    <dgm:pt modelId="{46FA1E80-5349-41E7-ACB4-565CC003EAF6}" type="pres">
      <dgm:prSet presAssocID="{0C847F88-2F75-4373-8736-A9C3A2026EF1}" presName="Name0" presStyleCnt="0">
        <dgm:presLayoutVars>
          <dgm:dir/>
          <dgm:animLvl val="lvl"/>
          <dgm:resizeHandles val="exact"/>
        </dgm:presLayoutVars>
      </dgm:prSet>
      <dgm:spPr/>
    </dgm:pt>
    <dgm:pt modelId="{47C6816D-FE1A-411A-B967-93A4F8DCC693}" type="pres">
      <dgm:prSet presAssocID="{FB74BBF3-B165-4CE1-931F-843C2CB3C340}" presName="parTxOnly" presStyleLbl="node1" presStyleIdx="0" presStyleCnt="7" custScaleX="111122" custScaleY="121578">
        <dgm:presLayoutVars>
          <dgm:chMax val="0"/>
          <dgm:chPref val="0"/>
          <dgm:bulletEnabled val="1"/>
        </dgm:presLayoutVars>
      </dgm:prSet>
      <dgm:spPr/>
    </dgm:pt>
    <dgm:pt modelId="{EAC4465E-8350-4FE1-87B8-2C8EAB27F307}" type="pres">
      <dgm:prSet presAssocID="{936810CB-B781-49E9-A50B-96DF42550C00}" presName="parTxOnlySpace" presStyleCnt="0"/>
      <dgm:spPr/>
    </dgm:pt>
    <dgm:pt modelId="{4644B1D5-CE6D-428A-8909-E7361950FFBB}" type="pres">
      <dgm:prSet presAssocID="{FB9256F6-D345-4A84-83B5-40500FC3183C}" presName="parTxOnly" presStyleLbl="node1" presStyleIdx="1" presStyleCnt="7" custScaleX="127468" custScaleY="125901" custLinFactNeighborY="1805">
        <dgm:presLayoutVars>
          <dgm:chMax val="0"/>
          <dgm:chPref val="0"/>
          <dgm:bulletEnabled val="1"/>
        </dgm:presLayoutVars>
      </dgm:prSet>
      <dgm:spPr/>
    </dgm:pt>
    <dgm:pt modelId="{AD826656-A3FF-4038-A527-C948AB647AE5}" type="pres">
      <dgm:prSet presAssocID="{951131A7-8A5F-49C7-B814-0AD16750BA6D}" presName="parTxOnlySpace" presStyleCnt="0"/>
      <dgm:spPr/>
    </dgm:pt>
    <dgm:pt modelId="{C829CBEA-3EA1-42EE-B134-E29885CF1AC4}" type="pres">
      <dgm:prSet presAssocID="{6F3B828F-A596-44D7-9F77-91EA9417826D}" presName="parTxOnly" presStyleLbl="node1" presStyleIdx="2" presStyleCnt="7" custScaleX="139422" custScaleY="137236">
        <dgm:presLayoutVars>
          <dgm:chMax val="0"/>
          <dgm:chPref val="0"/>
          <dgm:bulletEnabled val="1"/>
        </dgm:presLayoutVars>
      </dgm:prSet>
      <dgm:spPr/>
    </dgm:pt>
    <dgm:pt modelId="{8DB835C4-3B7B-4014-BBA7-C96E54782CF1}" type="pres">
      <dgm:prSet presAssocID="{BC0C67AF-55D0-445E-814A-0BA6F0119905}" presName="parTxOnlySpace" presStyleCnt="0"/>
      <dgm:spPr/>
    </dgm:pt>
    <dgm:pt modelId="{8F57B634-61E8-4416-919D-F0B836C10BB3}" type="pres">
      <dgm:prSet presAssocID="{5B5FE4BB-5460-4216-9BED-A176D54FE9D7}" presName="parTxOnly" presStyleLbl="node1" presStyleIdx="3" presStyleCnt="7" custScaleX="154020" custScaleY="150744">
        <dgm:presLayoutVars>
          <dgm:chMax val="0"/>
          <dgm:chPref val="0"/>
          <dgm:bulletEnabled val="1"/>
        </dgm:presLayoutVars>
      </dgm:prSet>
      <dgm:spPr/>
    </dgm:pt>
    <dgm:pt modelId="{3A4559C5-6595-4CF9-BC15-74300AF90A35}" type="pres">
      <dgm:prSet presAssocID="{0DCDD5FA-E9C6-4A77-AEAD-07615A7B872A}" presName="parTxOnlySpace" presStyleCnt="0"/>
      <dgm:spPr/>
    </dgm:pt>
    <dgm:pt modelId="{8B15C7B9-3663-4AB0-8BDA-C6B05036899A}" type="pres">
      <dgm:prSet presAssocID="{40E881BD-2988-4CD7-A2DB-872C022C6F7C}" presName="parTxOnly" presStyleLbl="node1" presStyleIdx="4" presStyleCnt="7" custScaleX="145645" custScaleY="127836" custLinFactNeighborX="-20755" custLinFactNeighborY="469">
        <dgm:presLayoutVars>
          <dgm:chMax val="0"/>
          <dgm:chPref val="0"/>
          <dgm:bulletEnabled val="1"/>
        </dgm:presLayoutVars>
      </dgm:prSet>
      <dgm:spPr/>
    </dgm:pt>
    <dgm:pt modelId="{861B93BA-1925-44B5-8050-EBEED8820B40}" type="pres">
      <dgm:prSet presAssocID="{207AAA22-6FF2-4745-951F-8D0AFDCE8C28}" presName="parTxOnlySpace" presStyleCnt="0"/>
      <dgm:spPr/>
    </dgm:pt>
    <dgm:pt modelId="{DD650725-D031-4F0D-A924-47F8C66A8977}" type="pres">
      <dgm:prSet presAssocID="{E1E5F0CA-1808-4890-B74B-65C91CE003F6}" presName="parTxOnly" presStyleLbl="node1" presStyleIdx="5" presStyleCnt="7" custScaleX="140597" custScaleY="128774">
        <dgm:presLayoutVars>
          <dgm:chMax val="0"/>
          <dgm:chPref val="0"/>
          <dgm:bulletEnabled val="1"/>
        </dgm:presLayoutVars>
      </dgm:prSet>
      <dgm:spPr/>
    </dgm:pt>
    <dgm:pt modelId="{1BE074C7-D35B-4AC2-A8FD-A91B3E2C3D07}" type="pres">
      <dgm:prSet presAssocID="{A4782013-79A9-4C36-A498-ECFE29D75B08}" presName="parTxOnlySpace" presStyleCnt="0"/>
      <dgm:spPr/>
    </dgm:pt>
    <dgm:pt modelId="{E12D4F35-23B3-4841-8E7C-8E47327500C8}" type="pres">
      <dgm:prSet presAssocID="{3DF8FE44-660D-4DFB-99B6-FAC615556711}" presName="parTxOnly" presStyleLbl="node1" presStyleIdx="6" presStyleCnt="7" custScaleX="137405" custScaleY="120608">
        <dgm:presLayoutVars>
          <dgm:chMax val="0"/>
          <dgm:chPref val="0"/>
          <dgm:bulletEnabled val="1"/>
        </dgm:presLayoutVars>
      </dgm:prSet>
      <dgm:spPr/>
    </dgm:pt>
  </dgm:ptLst>
  <dgm:cxnLst>
    <dgm:cxn modelId="{0F94D209-8D85-42FA-8D40-AEE724CC93F7}" type="presOf" srcId="{E1E5F0CA-1808-4890-B74B-65C91CE003F6}" destId="{DD650725-D031-4F0D-A924-47F8C66A8977}" srcOrd="0" destOrd="0" presId="urn:microsoft.com/office/officeart/2005/8/layout/chevron1"/>
    <dgm:cxn modelId="{0F384F1A-06BD-46E8-8368-6F359B856910}" srcId="{0C847F88-2F75-4373-8736-A9C3A2026EF1}" destId="{5B5FE4BB-5460-4216-9BED-A176D54FE9D7}" srcOrd="3" destOrd="0" parTransId="{429E07B0-5365-4C33-AF34-7B7718143881}" sibTransId="{0DCDD5FA-E9C6-4A77-AEAD-07615A7B872A}"/>
    <dgm:cxn modelId="{D725032E-A905-4605-B669-FF09093F7423}" type="presOf" srcId="{5B5FE4BB-5460-4216-9BED-A176D54FE9D7}" destId="{8F57B634-61E8-4416-919D-F0B836C10BB3}" srcOrd="0" destOrd="0" presId="urn:microsoft.com/office/officeart/2005/8/layout/chevron1"/>
    <dgm:cxn modelId="{85FE8A39-0A19-44AD-A978-FE5457FA47CA}" srcId="{0C847F88-2F75-4373-8736-A9C3A2026EF1}" destId="{6F3B828F-A596-44D7-9F77-91EA9417826D}" srcOrd="2" destOrd="0" parTransId="{473E97CF-D28C-432C-8C0C-449893A93DF5}" sibTransId="{BC0C67AF-55D0-445E-814A-0BA6F0119905}"/>
    <dgm:cxn modelId="{F8B9F13C-134F-4E42-AB1E-910F7532BE35}" type="presOf" srcId="{FB74BBF3-B165-4CE1-931F-843C2CB3C340}" destId="{47C6816D-FE1A-411A-B967-93A4F8DCC693}" srcOrd="0" destOrd="0" presId="urn:microsoft.com/office/officeart/2005/8/layout/chevron1"/>
    <dgm:cxn modelId="{6853304D-5AE4-4E07-9609-C8DF473C1973}" type="presOf" srcId="{FB9256F6-D345-4A84-83B5-40500FC3183C}" destId="{4644B1D5-CE6D-428A-8909-E7361950FFBB}" srcOrd="0" destOrd="0" presId="urn:microsoft.com/office/officeart/2005/8/layout/chevron1"/>
    <dgm:cxn modelId="{ABF42756-9559-4E3D-B641-824A221C77CC}" type="presOf" srcId="{40E881BD-2988-4CD7-A2DB-872C022C6F7C}" destId="{8B15C7B9-3663-4AB0-8BDA-C6B05036899A}" srcOrd="0" destOrd="0" presId="urn:microsoft.com/office/officeart/2005/8/layout/chevron1"/>
    <dgm:cxn modelId="{3C783388-F5D5-49FB-A69C-C2DB2A4AC120}" srcId="{0C847F88-2F75-4373-8736-A9C3A2026EF1}" destId="{E1E5F0CA-1808-4890-B74B-65C91CE003F6}" srcOrd="5" destOrd="0" parTransId="{BEEA1C62-9C19-47C4-92E5-D53875172277}" sibTransId="{A4782013-79A9-4C36-A498-ECFE29D75B08}"/>
    <dgm:cxn modelId="{946B5DA0-58AD-48AA-9A5F-1CC526297B80}" type="presOf" srcId="{3DF8FE44-660D-4DFB-99B6-FAC615556711}" destId="{E12D4F35-23B3-4841-8E7C-8E47327500C8}" srcOrd="0" destOrd="0" presId="urn:microsoft.com/office/officeart/2005/8/layout/chevron1"/>
    <dgm:cxn modelId="{0D38DAB1-DC29-4654-BF87-F7BBCB377C31}" srcId="{0C847F88-2F75-4373-8736-A9C3A2026EF1}" destId="{FB9256F6-D345-4A84-83B5-40500FC3183C}" srcOrd="1" destOrd="0" parTransId="{6EA1A4B7-6A9C-410A-A853-B61C389C308A}" sibTransId="{951131A7-8A5F-49C7-B814-0AD16750BA6D}"/>
    <dgm:cxn modelId="{6ED923BC-73C5-4FDD-926D-427EDCF57420}" type="presOf" srcId="{0C847F88-2F75-4373-8736-A9C3A2026EF1}" destId="{46FA1E80-5349-41E7-ACB4-565CC003EAF6}" srcOrd="0" destOrd="0" presId="urn:microsoft.com/office/officeart/2005/8/layout/chevron1"/>
    <dgm:cxn modelId="{63EB9AD4-F989-40E0-A70E-D6DA864C3368}" srcId="{0C847F88-2F75-4373-8736-A9C3A2026EF1}" destId="{3DF8FE44-660D-4DFB-99B6-FAC615556711}" srcOrd="6" destOrd="0" parTransId="{3731C9E2-AC3D-44BC-99DF-B42B825D8283}" sibTransId="{6A9EA07F-157E-4441-B2B4-4998A73F726C}"/>
    <dgm:cxn modelId="{728232DC-EE62-456F-8810-B12919A38C3A}" srcId="{0C847F88-2F75-4373-8736-A9C3A2026EF1}" destId="{40E881BD-2988-4CD7-A2DB-872C022C6F7C}" srcOrd="4" destOrd="0" parTransId="{2CDE4E06-88E7-4E0A-85C6-ECFA470EA24D}" sibTransId="{207AAA22-6FF2-4745-951F-8D0AFDCE8C28}"/>
    <dgm:cxn modelId="{EB8CC0DD-6C66-4287-A0CB-4E4B7359C93A}" type="presOf" srcId="{6F3B828F-A596-44D7-9F77-91EA9417826D}" destId="{C829CBEA-3EA1-42EE-B134-E29885CF1AC4}" srcOrd="0" destOrd="0" presId="urn:microsoft.com/office/officeart/2005/8/layout/chevron1"/>
    <dgm:cxn modelId="{4EC06DFB-5675-494C-AA93-A052E45B1D9D}" srcId="{0C847F88-2F75-4373-8736-A9C3A2026EF1}" destId="{FB74BBF3-B165-4CE1-931F-843C2CB3C340}" srcOrd="0" destOrd="0" parTransId="{D4AE1911-CD5A-4E66-853F-CBDE692407F3}" sibTransId="{936810CB-B781-49E9-A50B-96DF42550C00}"/>
    <dgm:cxn modelId="{B24C876B-309E-4239-BA4F-60C1148AF8E4}" type="presParOf" srcId="{46FA1E80-5349-41E7-ACB4-565CC003EAF6}" destId="{47C6816D-FE1A-411A-B967-93A4F8DCC693}" srcOrd="0" destOrd="0" presId="urn:microsoft.com/office/officeart/2005/8/layout/chevron1"/>
    <dgm:cxn modelId="{9DDBA3EA-145C-4DF2-BA7F-1BA1CF32798D}" type="presParOf" srcId="{46FA1E80-5349-41E7-ACB4-565CC003EAF6}" destId="{EAC4465E-8350-4FE1-87B8-2C8EAB27F307}" srcOrd="1" destOrd="0" presId="urn:microsoft.com/office/officeart/2005/8/layout/chevron1"/>
    <dgm:cxn modelId="{473ABFF5-434A-4603-BA9A-8E4062DE1E7C}" type="presParOf" srcId="{46FA1E80-5349-41E7-ACB4-565CC003EAF6}" destId="{4644B1D5-CE6D-428A-8909-E7361950FFBB}" srcOrd="2" destOrd="0" presId="urn:microsoft.com/office/officeart/2005/8/layout/chevron1"/>
    <dgm:cxn modelId="{2DB2CEC4-8106-400C-8732-F3DC2B27B608}" type="presParOf" srcId="{46FA1E80-5349-41E7-ACB4-565CC003EAF6}" destId="{AD826656-A3FF-4038-A527-C948AB647AE5}" srcOrd="3" destOrd="0" presId="urn:microsoft.com/office/officeart/2005/8/layout/chevron1"/>
    <dgm:cxn modelId="{CAD45195-C316-4336-8BCD-49A989E84C9B}" type="presParOf" srcId="{46FA1E80-5349-41E7-ACB4-565CC003EAF6}" destId="{C829CBEA-3EA1-42EE-B134-E29885CF1AC4}" srcOrd="4" destOrd="0" presId="urn:microsoft.com/office/officeart/2005/8/layout/chevron1"/>
    <dgm:cxn modelId="{F8EA27BF-A5EA-41A9-A747-79850D7C04FD}" type="presParOf" srcId="{46FA1E80-5349-41E7-ACB4-565CC003EAF6}" destId="{8DB835C4-3B7B-4014-BBA7-C96E54782CF1}" srcOrd="5" destOrd="0" presId="urn:microsoft.com/office/officeart/2005/8/layout/chevron1"/>
    <dgm:cxn modelId="{01AA9D8C-610E-40D1-8E18-6E8F8596B0AC}" type="presParOf" srcId="{46FA1E80-5349-41E7-ACB4-565CC003EAF6}" destId="{8F57B634-61E8-4416-919D-F0B836C10BB3}" srcOrd="6" destOrd="0" presId="urn:microsoft.com/office/officeart/2005/8/layout/chevron1"/>
    <dgm:cxn modelId="{5FBF851F-E0C9-41D6-80C3-DBE8FD65040B}" type="presParOf" srcId="{46FA1E80-5349-41E7-ACB4-565CC003EAF6}" destId="{3A4559C5-6595-4CF9-BC15-74300AF90A35}" srcOrd="7" destOrd="0" presId="urn:microsoft.com/office/officeart/2005/8/layout/chevron1"/>
    <dgm:cxn modelId="{F9FC9790-2B5D-46B9-A1F1-BAF1FC07E34F}" type="presParOf" srcId="{46FA1E80-5349-41E7-ACB4-565CC003EAF6}" destId="{8B15C7B9-3663-4AB0-8BDA-C6B05036899A}" srcOrd="8" destOrd="0" presId="urn:microsoft.com/office/officeart/2005/8/layout/chevron1"/>
    <dgm:cxn modelId="{D5BD254C-6BD1-42FD-94C7-F676E1EE7D5E}" type="presParOf" srcId="{46FA1E80-5349-41E7-ACB4-565CC003EAF6}" destId="{861B93BA-1925-44B5-8050-EBEED8820B40}" srcOrd="9" destOrd="0" presId="urn:microsoft.com/office/officeart/2005/8/layout/chevron1"/>
    <dgm:cxn modelId="{913DB518-F6C2-4159-99CF-A9230E2AD0CF}" type="presParOf" srcId="{46FA1E80-5349-41E7-ACB4-565CC003EAF6}" destId="{DD650725-D031-4F0D-A924-47F8C66A8977}" srcOrd="10" destOrd="0" presId="urn:microsoft.com/office/officeart/2005/8/layout/chevron1"/>
    <dgm:cxn modelId="{1F0805B7-8CF0-4647-AC91-C047EEFAC785}" type="presParOf" srcId="{46FA1E80-5349-41E7-ACB4-565CC003EAF6}" destId="{1BE074C7-D35B-4AC2-A8FD-A91B3E2C3D07}" srcOrd="11" destOrd="0" presId="urn:microsoft.com/office/officeart/2005/8/layout/chevron1"/>
    <dgm:cxn modelId="{E5082626-C3EE-4A18-A9CB-1E8CC2AB7627}" type="presParOf" srcId="{46FA1E80-5349-41E7-ACB4-565CC003EAF6}" destId="{E12D4F35-23B3-4841-8E7C-8E47327500C8}"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6816D-FE1A-411A-B967-93A4F8DCC693}">
      <dsp:nvSpPr>
        <dsp:cNvPr id="0" name=""/>
        <dsp:cNvSpPr/>
      </dsp:nvSpPr>
      <dsp:spPr>
        <a:xfrm>
          <a:off x="2112" y="169572"/>
          <a:ext cx="1511657" cy="661558"/>
        </a:xfrm>
        <a:prstGeom prst="chevron">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Problématique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2891" y="169572"/>
        <a:ext cx="850099" cy="661558"/>
      </dsp:txXfrm>
    </dsp:sp>
    <dsp:sp modelId="{4644B1D5-CE6D-428A-8909-E7361950FFBB}">
      <dsp:nvSpPr>
        <dsp:cNvPr id="0" name=""/>
        <dsp:cNvSpPr/>
      </dsp:nvSpPr>
      <dsp:spPr>
        <a:xfrm>
          <a:off x="1377734" y="167632"/>
          <a:ext cx="1734022" cy="685082"/>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Base de données </a:t>
          </a:r>
        </a:p>
      </dsp:txBody>
      <dsp:txXfrm>
        <a:off x="1720275" y="167632"/>
        <a:ext cx="1048940" cy="685082"/>
      </dsp:txXfrm>
    </dsp:sp>
    <dsp:sp modelId="{C829CBEA-3EA1-42EE-B134-E29885CF1AC4}">
      <dsp:nvSpPr>
        <dsp:cNvPr id="0" name=""/>
        <dsp:cNvSpPr/>
      </dsp:nvSpPr>
      <dsp:spPr>
        <a:xfrm>
          <a:off x="2975720" y="126971"/>
          <a:ext cx="1896639" cy="746760"/>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Préparation des données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49100" y="126971"/>
        <a:ext cx="1149879" cy="746760"/>
      </dsp:txXfrm>
    </dsp:sp>
    <dsp:sp modelId="{8F57B634-61E8-4416-919D-F0B836C10BB3}">
      <dsp:nvSpPr>
        <dsp:cNvPr id="0" name=""/>
        <dsp:cNvSpPr/>
      </dsp:nvSpPr>
      <dsp:spPr>
        <a:xfrm>
          <a:off x="4736323" y="89370"/>
          <a:ext cx="2085851" cy="821961"/>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5147304" y="89370"/>
        <a:ext cx="1263890" cy="821961"/>
      </dsp:txXfrm>
    </dsp:sp>
    <dsp:sp modelId="{8B15C7B9-3663-4AB0-8BDA-C6B05036899A}">
      <dsp:nvSpPr>
        <dsp:cNvPr id="0" name=""/>
        <dsp:cNvSpPr/>
      </dsp:nvSpPr>
      <dsp:spPr>
        <a:xfrm>
          <a:off x="8594464" y="101891"/>
          <a:ext cx="1981294" cy="695611"/>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8942270" y="101891"/>
        <a:ext cx="1285683" cy="695611"/>
      </dsp:txXfrm>
    </dsp:sp>
    <dsp:sp modelId="{DD650725-D031-4F0D-A924-47F8C66A8977}">
      <dsp:nvSpPr>
        <dsp:cNvPr id="0" name=""/>
        <dsp:cNvSpPr/>
      </dsp:nvSpPr>
      <dsp:spPr>
        <a:xfrm>
          <a:off x="6715577" y="89033"/>
          <a:ext cx="1912623" cy="700715"/>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7065935" y="89033"/>
        <a:ext cx="1211908" cy="700715"/>
      </dsp:txXfrm>
    </dsp:sp>
    <dsp:sp modelId="{E12D4F35-23B3-4841-8E7C-8E47327500C8}">
      <dsp:nvSpPr>
        <dsp:cNvPr id="0" name=""/>
        <dsp:cNvSpPr/>
      </dsp:nvSpPr>
      <dsp:spPr>
        <a:xfrm>
          <a:off x="10310098" y="111250"/>
          <a:ext cx="1869200" cy="656280"/>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Déploiement du code avec </a:t>
          </a:r>
          <a:r>
            <a:rPr lang="fr-FR" sz="1600" b="1" kern="1200" dirty="0" err="1">
              <a:solidFill>
                <a:schemeClr val="bg1"/>
              </a:solidFill>
              <a:latin typeface="Times New Roman" panose="02020603050405020304" pitchFamily="18" charset="0"/>
              <a:cs typeface="Times New Roman" panose="02020603050405020304" pitchFamily="18" charset="0"/>
            </a:rPr>
            <a:t>Streamlit</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10638238" y="111250"/>
        <a:ext cx="1212920" cy="6562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6816D-FE1A-411A-B967-93A4F8DCC693}">
      <dsp:nvSpPr>
        <dsp:cNvPr id="0" name=""/>
        <dsp:cNvSpPr/>
      </dsp:nvSpPr>
      <dsp:spPr>
        <a:xfrm>
          <a:off x="4084" y="169933"/>
          <a:ext cx="1510005" cy="660835"/>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Problématique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4502" y="169933"/>
        <a:ext cx="849170" cy="660835"/>
      </dsp:txXfrm>
    </dsp:sp>
    <dsp:sp modelId="{4644B1D5-CE6D-428A-8909-E7361950FFBB}">
      <dsp:nvSpPr>
        <dsp:cNvPr id="0" name=""/>
        <dsp:cNvSpPr/>
      </dsp:nvSpPr>
      <dsp:spPr>
        <a:xfrm>
          <a:off x="1378202" y="167995"/>
          <a:ext cx="1732126" cy="68433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Base de données </a:t>
          </a:r>
        </a:p>
      </dsp:txBody>
      <dsp:txXfrm>
        <a:off x="1720369" y="167995"/>
        <a:ext cx="1047793" cy="684333"/>
      </dsp:txXfrm>
    </dsp:sp>
    <dsp:sp modelId="{C829CBEA-3EA1-42EE-B134-E29885CF1AC4}">
      <dsp:nvSpPr>
        <dsp:cNvPr id="0" name=""/>
        <dsp:cNvSpPr/>
      </dsp:nvSpPr>
      <dsp:spPr>
        <a:xfrm>
          <a:off x="2974442" y="127379"/>
          <a:ext cx="1894566" cy="745944"/>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Préparation des données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47414" y="127379"/>
        <a:ext cx="1148622" cy="745944"/>
      </dsp:txXfrm>
    </dsp:sp>
    <dsp:sp modelId="{8F57B634-61E8-4416-919D-F0B836C10BB3}">
      <dsp:nvSpPr>
        <dsp:cNvPr id="0" name=""/>
        <dsp:cNvSpPr/>
      </dsp:nvSpPr>
      <dsp:spPr>
        <a:xfrm>
          <a:off x="4733121" y="90667"/>
          <a:ext cx="2092934" cy="819367"/>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5142805" y="90667"/>
        <a:ext cx="1273567" cy="819367"/>
      </dsp:txXfrm>
    </dsp:sp>
    <dsp:sp modelId="{8B15C7B9-3663-4AB0-8BDA-C6B05036899A}">
      <dsp:nvSpPr>
        <dsp:cNvPr id="0" name=""/>
        <dsp:cNvSpPr/>
      </dsp:nvSpPr>
      <dsp:spPr>
        <a:xfrm>
          <a:off x="8490769" y="166677"/>
          <a:ext cx="1979129" cy="694851"/>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8838195" y="166677"/>
        <a:ext cx="1284278" cy="694851"/>
      </dsp:txXfrm>
    </dsp:sp>
    <dsp:sp modelId="{DD650725-D031-4F0D-A924-47F8C66A8977}">
      <dsp:nvSpPr>
        <dsp:cNvPr id="0" name=""/>
        <dsp:cNvSpPr/>
      </dsp:nvSpPr>
      <dsp:spPr>
        <a:xfrm>
          <a:off x="6745257" y="161579"/>
          <a:ext cx="1910533" cy="699949"/>
        </a:xfrm>
        <a:prstGeom prst="chevron">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7095232" y="161579"/>
        <a:ext cx="1210584" cy="699949"/>
      </dsp:txXfrm>
    </dsp:sp>
    <dsp:sp modelId="{E12D4F35-23B3-4841-8E7C-8E47327500C8}">
      <dsp:nvSpPr>
        <dsp:cNvPr id="0" name=""/>
        <dsp:cNvSpPr/>
      </dsp:nvSpPr>
      <dsp:spPr>
        <a:xfrm>
          <a:off x="10308056" y="172569"/>
          <a:ext cx="1867158" cy="65556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Déploiement du code avec </a:t>
          </a:r>
          <a:r>
            <a:rPr lang="fr-FR" sz="1600" b="1" kern="1200" dirty="0" err="1">
              <a:solidFill>
                <a:schemeClr val="bg1"/>
              </a:solidFill>
              <a:latin typeface="Times New Roman" panose="02020603050405020304" pitchFamily="18" charset="0"/>
              <a:cs typeface="Times New Roman" panose="02020603050405020304" pitchFamily="18" charset="0"/>
            </a:rPr>
            <a:t>Streamlit</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10635838" y="172569"/>
        <a:ext cx="1211595" cy="6555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6816D-FE1A-411A-B967-93A4F8DCC693}">
      <dsp:nvSpPr>
        <dsp:cNvPr id="0" name=""/>
        <dsp:cNvSpPr/>
      </dsp:nvSpPr>
      <dsp:spPr>
        <a:xfrm>
          <a:off x="4084" y="169933"/>
          <a:ext cx="1510005" cy="660835"/>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Problématique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4502" y="169933"/>
        <a:ext cx="849170" cy="660835"/>
      </dsp:txXfrm>
    </dsp:sp>
    <dsp:sp modelId="{4644B1D5-CE6D-428A-8909-E7361950FFBB}">
      <dsp:nvSpPr>
        <dsp:cNvPr id="0" name=""/>
        <dsp:cNvSpPr/>
      </dsp:nvSpPr>
      <dsp:spPr>
        <a:xfrm>
          <a:off x="1378202" y="167995"/>
          <a:ext cx="1732126" cy="68433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Base de données </a:t>
          </a:r>
        </a:p>
      </dsp:txBody>
      <dsp:txXfrm>
        <a:off x="1720369" y="167995"/>
        <a:ext cx="1047793" cy="684333"/>
      </dsp:txXfrm>
    </dsp:sp>
    <dsp:sp modelId="{C829CBEA-3EA1-42EE-B134-E29885CF1AC4}">
      <dsp:nvSpPr>
        <dsp:cNvPr id="0" name=""/>
        <dsp:cNvSpPr/>
      </dsp:nvSpPr>
      <dsp:spPr>
        <a:xfrm>
          <a:off x="2974442" y="127379"/>
          <a:ext cx="1894566" cy="745944"/>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Préparation des données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47414" y="127379"/>
        <a:ext cx="1148622" cy="745944"/>
      </dsp:txXfrm>
    </dsp:sp>
    <dsp:sp modelId="{8F57B634-61E8-4416-919D-F0B836C10BB3}">
      <dsp:nvSpPr>
        <dsp:cNvPr id="0" name=""/>
        <dsp:cNvSpPr/>
      </dsp:nvSpPr>
      <dsp:spPr>
        <a:xfrm>
          <a:off x="4733121" y="90667"/>
          <a:ext cx="2092934" cy="819367"/>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5142805" y="90667"/>
        <a:ext cx="1273567" cy="819367"/>
      </dsp:txXfrm>
    </dsp:sp>
    <dsp:sp modelId="{8B15C7B9-3663-4AB0-8BDA-C6B05036899A}">
      <dsp:nvSpPr>
        <dsp:cNvPr id="0" name=""/>
        <dsp:cNvSpPr/>
      </dsp:nvSpPr>
      <dsp:spPr>
        <a:xfrm>
          <a:off x="8490769" y="166677"/>
          <a:ext cx="1979129" cy="694851"/>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8838195" y="166677"/>
        <a:ext cx="1284278" cy="694851"/>
      </dsp:txXfrm>
    </dsp:sp>
    <dsp:sp modelId="{DD650725-D031-4F0D-A924-47F8C66A8977}">
      <dsp:nvSpPr>
        <dsp:cNvPr id="0" name=""/>
        <dsp:cNvSpPr/>
      </dsp:nvSpPr>
      <dsp:spPr>
        <a:xfrm>
          <a:off x="6745257" y="161579"/>
          <a:ext cx="1910533" cy="699949"/>
        </a:xfrm>
        <a:prstGeom prst="chevron">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7095232" y="161579"/>
        <a:ext cx="1210584" cy="699949"/>
      </dsp:txXfrm>
    </dsp:sp>
    <dsp:sp modelId="{E12D4F35-23B3-4841-8E7C-8E47327500C8}">
      <dsp:nvSpPr>
        <dsp:cNvPr id="0" name=""/>
        <dsp:cNvSpPr/>
      </dsp:nvSpPr>
      <dsp:spPr>
        <a:xfrm>
          <a:off x="10308056" y="172569"/>
          <a:ext cx="1867158" cy="65556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Déploiement du code avec </a:t>
          </a:r>
          <a:r>
            <a:rPr lang="fr-FR" sz="1600" b="1" kern="1200" dirty="0" err="1">
              <a:solidFill>
                <a:schemeClr val="bg1"/>
              </a:solidFill>
              <a:latin typeface="Times New Roman" panose="02020603050405020304" pitchFamily="18" charset="0"/>
              <a:cs typeface="Times New Roman" panose="02020603050405020304" pitchFamily="18" charset="0"/>
            </a:rPr>
            <a:t>Streamlit</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10635838" y="172569"/>
        <a:ext cx="1211595" cy="6555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6816D-FE1A-411A-B967-93A4F8DCC693}">
      <dsp:nvSpPr>
        <dsp:cNvPr id="0" name=""/>
        <dsp:cNvSpPr/>
      </dsp:nvSpPr>
      <dsp:spPr>
        <a:xfrm>
          <a:off x="4084" y="169933"/>
          <a:ext cx="1510005" cy="660835"/>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Problématique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4502" y="169933"/>
        <a:ext cx="849170" cy="660835"/>
      </dsp:txXfrm>
    </dsp:sp>
    <dsp:sp modelId="{4644B1D5-CE6D-428A-8909-E7361950FFBB}">
      <dsp:nvSpPr>
        <dsp:cNvPr id="0" name=""/>
        <dsp:cNvSpPr/>
      </dsp:nvSpPr>
      <dsp:spPr>
        <a:xfrm>
          <a:off x="1378202" y="167995"/>
          <a:ext cx="1732126" cy="68433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Base de données </a:t>
          </a:r>
        </a:p>
      </dsp:txBody>
      <dsp:txXfrm>
        <a:off x="1720369" y="167995"/>
        <a:ext cx="1047793" cy="684333"/>
      </dsp:txXfrm>
    </dsp:sp>
    <dsp:sp modelId="{C829CBEA-3EA1-42EE-B134-E29885CF1AC4}">
      <dsp:nvSpPr>
        <dsp:cNvPr id="0" name=""/>
        <dsp:cNvSpPr/>
      </dsp:nvSpPr>
      <dsp:spPr>
        <a:xfrm>
          <a:off x="2974442" y="127379"/>
          <a:ext cx="1894566" cy="745944"/>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Préparation des données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47414" y="127379"/>
        <a:ext cx="1148622" cy="745944"/>
      </dsp:txXfrm>
    </dsp:sp>
    <dsp:sp modelId="{8F57B634-61E8-4416-919D-F0B836C10BB3}">
      <dsp:nvSpPr>
        <dsp:cNvPr id="0" name=""/>
        <dsp:cNvSpPr/>
      </dsp:nvSpPr>
      <dsp:spPr>
        <a:xfrm>
          <a:off x="4733121" y="90667"/>
          <a:ext cx="2092934" cy="819367"/>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5142805" y="90667"/>
        <a:ext cx="1273567" cy="819367"/>
      </dsp:txXfrm>
    </dsp:sp>
    <dsp:sp modelId="{8B15C7B9-3663-4AB0-8BDA-C6B05036899A}">
      <dsp:nvSpPr>
        <dsp:cNvPr id="0" name=""/>
        <dsp:cNvSpPr/>
      </dsp:nvSpPr>
      <dsp:spPr>
        <a:xfrm>
          <a:off x="8490769" y="166677"/>
          <a:ext cx="1979129" cy="694851"/>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8838195" y="166677"/>
        <a:ext cx="1284278" cy="694851"/>
      </dsp:txXfrm>
    </dsp:sp>
    <dsp:sp modelId="{DD650725-D031-4F0D-A924-47F8C66A8977}">
      <dsp:nvSpPr>
        <dsp:cNvPr id="0" name=""/>
        <dsp:cNvSpPr/>
      </dsp:nvSpPr>
      <dsp:spPr>
        <a:xfrm>
          <a:off x="6745257" y="161579"/>
          <a:ext cx="1910533" cy="699949"/>
        </a:xfrm>
        <a:prstGeom prst="chevron">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7095232" y="161579"/>
        <a:ext cx="1210584" cy="699949"/>
      </dsp:txXfrm>
    </dsp:sp>
    <dsp:sp modelId="{E12D4F35-23B3-4841-8E7C-8E47327500C8}">
      <dsp:nvSpPr>
        <dsp:cNvPr id="0" name=""/>
        <dsp:cNvSpPr/>
      </dsp:nvSpPr>
      <dsp:spPr>
        <a:xfrm>
          <a:off x="10308056" y="172569"/>
          <a:ext cx="1867158" cy="65556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Déploiement du code avec </a:t>
          </a:r>
          <a:r>
            <a:rPr lang="fr-FR" sz="1600" b="1" kern="1200" dirty="0" err="1">
              <a:solidFill>
                <a:schemeClr val="bg1"/>
              </a:solidFill>
              <a:latin typeface="Times New Roman" panose="02020603050405020304" pitchFamily="18" charset="0"/>
              <a:cs typeface="Times New Roman" panose="02020603050405020304" pitchFamily="18" charset="0"/>
            </a:rPr>
            <a:t>Streamlit</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10635838" y="172569"/>
        <a:ext cx="1211595" cy="65556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6816D-FE1A-411A-B967-93A4F8DCC693}">
      <dsp:nvSpPr>
        <dsp:cNvPr id="0" name=""/>
        <dsp:cNvSpPr/>
      </dsp:nvSpPr>
      <dsp:spPr>
        <a:xfrm>
          <a:off x="4084" y="169933"/>
          <a:ext cx="1510005" cy="660835"/>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Problématique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4502" y="169933"/>
        <a:ext cx="849170" cy="660835"/>
      </dsp:txXfrm>
    </dsp:sp>
    <dsp:sp modelId="{4644B1D5-CE6D-428A-8909-E7361950FFBB}">
      <dsp:nvSpPr>
        <dsp:cNvPr id="0" name=""/>
        <dsp:cNvSpPr/>
      </dsp:nvSpPr>
      <dsp:spPr>
        <a:xfrm>
          <a:off x="1296922" y="127354"/>
          <a:ext cx="1732126" cy="68433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Base de données </a:t>
          </a:r>
        </a:p>
      </dsp:txBody>
      <dsp:txXfrm>
        <a:off x="1639089" y="127354"/>
        <a:ext cx="1047793" cy="684333"/>
      </dsp:txXfrm>
    </dsp:sp>
    <dsp:sp modelId="{C829CBEA-3EA1-42EE-B134-E29885CF1AC4}">
      <dsp:nvSpPr>
        <dsp:cNvPr id="0" name=""/>
        <dsp:cNvSpPr/>
      </dsp:nvSpPr>
      <dsp:spPr>
        <a:xfrm>
          <a:off x="2891445" y="150327"/>
          <a:ext cx="1894566" cy="639082"/>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Préparation des données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210986" y="150327"/>
        <a:ext cx="1255484" cy="639082"/>
      </dsp:txXfrm>
    </dsp:sp>
    <dsp:sp modelId="{8F57B634-61E8-4416-919D-F0B836C10BB3}">
      <dsp:nvSpPr>
        <dsp:cNvPr id="0" name=""/>
        <dsp:cNvSpPr/>
      </dsp:nvSpPr>
      <dsp:spPr>
        <a:xfrm>
          <a:off x="4662153" y="169167"/>
          <a:ext cx="2092934" cy="641561"/>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4982934" y="169167"/>
        <a:ext cx="1451373" cy="641561"/>
      </dsp:txXfrm>
    </dsp:sp>
    <dsp:sp modelId="{8B15C7B9-3663-4AB0-8BDA-C6B05036899A}">
      <dsp:nvSpPr>
        <dsp:cNvPr id="0" name=""/>
        <dsp:cNvSpPr/>
      </dsp:nvSpPr>
      <dsp:spPr>
        <a:xfrm>
          <a:off x="8460290" y="124993"/>
          <a:ext cx="1979129" cy="694851"/>
        </a:xfrm>
        <a:prstGeom prst="chevron">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8807716" y="124993"/>
        <a:ext cx="1284278" cy="694851"/>
      </dsp:txXfrm>
    </dsp:sp>
    <dsp:sp modelId="{DD650725-D031-4F0D-A924-47F8C66A8977}">
      <dsp:nvSpPr>
        <dsp:cNvPr id="0" name=""/>
        <dsp:cNvSpPr/>
      </dsp:nvSpPr>
      <dsp:spPr>
        <a:xfrm>
          <a:off x="6586677" y="117872"/>
          <a:ext cx="1910533" cy="699949"/>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6936652" y="117872"/>
        <a:ext cx="1210584" cy="699949"/>
      </dsp:txXfrm>
    </dsp:sp>
    <dsp:sp modelId="{E12D4F35-23B3-4841-8E7C-8E47327500C8}">
      <dsp:nvSpPr>
        <dsp:cNvPr id="0" name=""/>
        <dsp:cNvSpPr/>
      </dsp:nvSpPr>
      <dsp:spPr>
        <a:xfrm>
          <a:off x="10308056" y="172569"/>
          <a:ext cx="1867158" cy="65556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Déploiement du code avec </a:t>
          </a:r>
          <a:r>
            <a:rPr lang="fr-FR" sz="1600" b="1" kern="1200" dirty="0" err="1">
              <a:solidFill>
                <a:schemeClr val="bg1"/>
              </a:solidFill>
              <a:latin typeface="Times New Roman" panose="02020603050405020304" pitchFamily="18" charset="0"/>
              <a:cs typeface="Times New Roman" panose="02020603050405020304" pitchFamily="18" charset="0"/>
            </a:rPr>
            <a:t>Streamlit</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10635838" y="172569"/>
        <a:ext cx="1211595" cy="65556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6816D-FE1A-411A-B967-93A4F8DCC693}">
      <dsp:nvSpPr>
        <dsp:cNvPr id="0" name=""/>
        <dsp:cNvSpPr/>
      </dsp:nvSpPr>
      <dsp:spPr>
        <a:xfrm>
          <a:off x="4084" y="169933"/>
          <a:ext cx="1510005" cy="660835"/>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Problématique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4502" y="169933"/>
        <a:ext cx="849170" cy="660835"/>
      </dsp:txXfrm>
    </dsp:sp>
    <dsp:sp modelId="{4644B1D5-CE6D-428A-8909-E7361950FFBB}">
      <dsp:nvSpPr>
        <dsp:cNvPr id="0" name=""/>
        <dsp:cNvSpPr/>
      </dsp:nvSpPr>
      <dsp:spPr>
        <a:xfrm>
          <a:off x="1296922" y="127354"/>
          <a:ext cx="1732126" cy="68433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Base de données </a:t>
          </a:r>
        </a:p>
      </dsp:txBody>
      <dsp:txXfrm>
        <a:off x="1639089" y="127354"/>
        <a:ext cx="1047793" cy="684333"/>
      </dsp:txXfrm>
    </dsp:sp>
    <dsp:sp modelId="{C829CBEA-3EA1-42EE-B134-E29885CF1AC4}">
      <dsp:nvSpPr>
        <dsp:cNvPr id="0" name=""/>
        <dsp:cNvSpPr/>
      </dsp:nvSpPr>
      <dsp:spPr>
        <a:xfrm>
          <a:off x="2891445" y="150327"/>
          <a:ext cx="1894566" cy="639082"/>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Préparation des données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210986" y="150327"/>
        <a:ext cx="1255484" cy="639082"/>
      </dsp:txXfrm>
    </dsp:sp>
    <dsp:sp modelId="{8F57B634-61E8-4416-919D-F0B836C10BB3}">
      <dsp:nvSpPr>
        <dsp:cNvPr id="0" name=""/>
        <dsp:cNvSpPr/>
      </dsp:nvSpPr>
      <dsp:spPr>
        <a:xfrm>
          <a:off x="4662153" y="169167"/>
          <a:ext cx="2092934" cy="641561"/>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4982934" y="169167"/>
        <a:ext cx="1451373" cy="641561"/>
      </dsp:txXfrm>
    </dsp:sp>
    <dsp:sp modelId="{8B15C7B9-3663-4AB0-8BDA-C6B05036899A}">
      <dsp:nvSpPr>
        <dsp:cNvPr id="0" name=""/>
        <dsp:cNvSpPr/>
      </dsp:nvSpPr>
      <dsp:spPr>
        <a:xfrm>
          <a:off x="8460290" y="124993"/>
          <a:ext cx="1979129" cy="694851"/>
        </a:xfrm>
        <a:prstGeom prst="chevron">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8807716" y="124993"/>
        <a:ext cx="1284278" cy="694851"/>
      </dsp:txXfrm>
    </dsp:sp>
    <dsp:sp modelId="{DD650725-D031-4F0D-A924-47F8C66A8977}">
      <dsp:nvSpPr>
        <dsp:cNvPr id="0" name=""/>
        <dsp:cNvSpPr/>
      </dsp:nvSpPr>
      <dsp:spPr>
        <a:xfrm>
          <a:off x="6586677" y="117872"/>
          <a:ext cx="1910533" cy="699949"/>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6936652" y="117872"/>
        <a:ext cx="1210584" cy="699949"/>
      </dsp:txXfrm>
    </dsp:sp>
    <dsp:sp modelId="{E12D4F35-23B3-4841-8E7C-8E47327500C8}">
      <dsp:nvSpPr>
        <dsp:cNvPr id="0" name=""/>
        <dsp:cNvSpPr/>
      </dsp:nvSpPr>
      <dsp:spPr>
        <a:xfrm>
          <a:off x="10308056" y="172569"/>
          <a:ext cx="1867158" cy="65556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Déploiement du code avec </a:t>
          </a:r>
          <a:r>
            <a:rPr lang="fr-FR" sz="1600" b="1" kern="1200" dirty="0" err="1">
              <a:solidFill>
                <a:schemeClr val="bg1"/>
              </a:solidFill>
              <a:latin typeface="Times New Roman" panose="02020603050405020304" pitchFamily="18" charset="0"/>
              <a:cs typeface="Times New Roman" panose="02020603050405020304" pitchFamily="18" charset="0"/>
            </a:rPr>
            <a:t>Streamlit</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10635838" y="172569"/>
        <a:ext cx="1211595" cy="65556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6816D-FE1A-411A-B967-93A4F8DCC693}">
      <dsp:nvSpPr>
        <dsp:cNvPr id="0" name=""/>
        <dsp:cNvSpPr/>
      </dsp:nvSpPr>
      <dsp:spPr>
        <a:xfrm>
          <a:off x="4084" y="169933"/>
          <a:ext cx="1510005" cy="660835"/>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Problématique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4502" y="169933"/>
        <a:ext cx="849170" cy="660835"/>
      </dsp:txXfrm>
    </dsp:sp>
    <dsp:sp modelId="{4644B1D5-CE6D-428A-8909-E7361950FFBB}">
      <dsp:nvSpPr>
        <dsp:cNvPr id="0" name=""/>
        <dsp:cNvSpPr/>
      </dsp:nvSpPr>
      <dsp:spPr>
        <a:xfrm>
          <a:off x="1296922" y="127354"/>
          <a:ext cx="1732126" cy="68433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Base de données </a:t>
          </a:r>
        </a:p>
      </dsp:txBody>
      <dsp:txXfrm>
        <a:off x="1639089" y="127354"/>
        <a:ext cx="1047793" cy="684333"/>
      </dsp:txXfrm>
    </dsp:sp>
    <dsp:sp modelId="{C829CBEA-3EA1-42EE-B134-E29885CF1AC4}">
      <dsp:nvSpPr>
        <dsp:cNvPr id="0" name=""/>
        <dsp:cNvSpPr/>
      </dsp:nvSpPr>
      <dsp:spPr>
        <a:xfrm>
          <a:off x="2891445" y="150327"/>
          <a:ext cx="1894566" cy="639082"/>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Préparation des données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210986" y="150327"/>
        <a:ext cx="1255484" cy="639082"/>
      </dsp:txXfrm>
    </dsp:sp>
    <dsp:sp modelId="{8F57B634-61E8-4416-919D-F0B836C10BB3}">
      <dsp:nvSpPr>
        <dsp:cNvPr id="0" name=""/>
        <dsp:cNvSpPr/>
      </dsp:nvSpPr>
      <dsp:spPr>
        <a:xfrm>
          <a:off x="4662153" y="169167"/>
          <a:ext cx="2092934" cy="641561"/>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4982934" y="169167"/>
        <a:ext cx="1451373" cy="641561"/>
      </dsp:txXfrm>
    </dsp:sp>
    <dsp:sp modelId="{8B15C7B9-3663-4AB0-8BDA-C6B05036899A}">
      <dsp:nvSpPr>
        <dsp:cNvPr id="0" name=""/>
        <dsp:cNvSpPr/>
      </dsp:nvSpPr>
      <dsp:spPr>
        <a:xfrm>
          <a:off x="8460290" y="124993"/>
          <a:ext cx="1979129" cy="694851"/>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8807716" y="124993"/>
        <a:ext cx="1284278" cy="694851"/>
      </dsp:txXfrm>
    </dsp:sp>
    <dsp:sp modelId="{DD650725-D031-4F0D-A924-47F8C66A8977}">
      <dsp:nvSpPr>
        <dsp:cNvPr id="0" name=""/>
        <dsp:cNvSpPr/>
      </dsp:nvSpPr>
      <dsp:spPr>
        <a:xfrm>
          <a:off x="6586677" y="117872"/>
          <a:ext cx="1910533" cy="699949"/>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6936652" y="117872"/>
        <a:ext cx="1210584" cy="699949"/>
      </dsp:txXfrm>
    </dsp:sp>
    <dsp:sp modelId="{E12D4F35-23B3-4841-8E7C-8E47327500C8}">
      <dsp:nvSpPr>
        <dsp:cNvPr id="0" name=""/>
        <dsp:cNvSpPr/>
      </dsp:nvSpPr>
      <dsp:spPr>
        <a:xfrm>
          <a:off x="10308056" y="172569"/>
          <a:ext cx="1867158" cy="655563"/>
        </a:xfrm>
        <a:prstGeom prst="chevron">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Déploiement du code avec </a:t>
          </a:r>
          <a:r>
            <a:rPr lang="fr-FR" sz="1600" b="1" kern="1200" dirty="0" err="1">
              <a:solidFill>
                <a:schemeClr val="bg1"/>
              </a:solidFill>
              <a:latin typeface="Times New Roman" panose="02020603050405020304" pitchFamily="18" charset="0"/>
              <a:cs typeface="Times New Roman" panose="02020603050405020304" pitchFamily="18" charset="0"/>
            </a:rPr>
            <a:t>Streamlit</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10635838" y="172569"/>
        <a:ext cx="1211595" cy="65556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6816D-FE1A-411A-B967-93A4F8DCC693}">
      <dsp:nvSpPr>
        <dsp:cNvPr id="0" name=""/>
        <dsp:cNvSpPr/>
      </dsp:nvSpPr>
      <dsp:spPr>
        <a:xfrm>
          <a:off x="4084" y="169933"/>
          <a:ext cx="1510005" cy="660835"/>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Problématique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4502" y="169933"/>
        <a:ext cx="849170" cy="660835"/>
      </dsp:txXfrm>
    </dsp:sp>
    <dsp:sp modelId="{4644B1D5-CE6D-428A-8909-E7361950FFBB}">
      <dsp:nvSpPr>
        <dsp:cNvPr id="0" name=""/>
        <dsp:cNvSpPr/>
      </dsp:nvSpPr>
      <dsp:spPr>
        <a:xfrm>
          <a:off x="1296922" y="127354"/>
          <a:ext cx="1732126" cy="68433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Base de données </a:t>
          </a:r>
        </a:p>
      </dsp:txBody>
      <dsp:txXfrm>
        <a:off x="1639089" y="127354"/>
        <a:ext cx="1047793" cy="684333"/>
      </dsp:txXfrm>
    </dsp:sp>
    <dsp:sp modelId="{C829CBEA-3EA1-42EE-B134-E29885CF1AC4}">
      <dsp:nvSpPr>
        <dsp:cNvPr id="0" name=""/>
        <dsp:cNvSpPr/>
      </dsp:nvSpPr>
      <dsp:spPr>
        <a:xfrm>
          <a:off x="2891445" y="150327"/>
          <a:ext cx="1894566" cy="639082"/>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Préparation des données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210986" y="150327"/>
        <a:ext cx="1255484" cy="639082"/>
      </dsp:txXfrm>
    </dsp:sp>
    <dsp:sp modelId="{8F57B634-61E8-4416-919D-F0B836C10BB3}">
      <dsp:nvSpPr>
        <dsp:cNvPr id="0" name=""/>
        <dsp:cNvSpPr/>
      </dsp:nvSpPr>
      <dsp:spPr>
        <a:xfrm>
          <a:off x="4662153" y="169167"/>
          <a:ext cx="2092934" cy="641561"/>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4982934" y="169167"/>
        <a:ext cx="1451373" cy="641561"/>
      </dsp:txXfrm>
    </dsp:sp>
    <dsp:sp modelId="{8B15C7B9-3663-4AB0-8BDA-C6B05036899A}">
      <dsp:nvSpPr>
        <dsp:cNvPr id="0" name=""/>
        <dsp:cNvSpPr/>
      </dsp:nvSpPr>
      <dsp:spPr>
        <a:xfrm>
          <a:off x="8460290" y="124993"/>
          <a:ext cx="1979129" cy="694851"/>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8807716" y="124993"/>
        <a:ext cx="1284278" cy="694851"/>
      </dsp:txXfrm>
    </dsp:sp>
    <dsp:sp modelId="{DD650725-D031-4F0D-A924-47F8C66A8977}">
      <dsp:nvSpPr>
        <dsp:cNvPr id="0" name=""/>
        <dsp:cNvSpPr/>
      </dsp:nvSpPr>
      <dsp:spPr>
        <a:xfrm>
          <a:off x="6586677" y="117872"/>
          <a:ext cx="1910533" cy="699949"/>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6936652" y="117872"/>
        <a:ext cx="1210584" cy="699949"/>
      </dsp:txXfrm>
    </dsp:sp>
    <dsp:sp modelId="{E12D4F35-23B3-4841-8E7C-8E47327500C8}">
      <dsp:nvSpPr>
        <dsp:cNvPr id="0" name=""/>
        <dsp:cNvSpPr/>
      </dsp:nvSpPr>
      <dsp:spPr>
        <a:xfrm>
          <a:off x="10308056" y="172569"/>
          <a:ext cx="1867158" cy="655563"/>
        </a:xfrm>
        <a:prstGeom prst="chevron">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Déploiement du code avec </a:t>
          </a:r>
          <a:r>
            <a:rPr lang="fr-FR" sz="1600" b="1" kern="1200" dirty="0" err="1">
              <a:solidFill>
                <a:schemeClr val="bg1"/>
              </a:solidFill>
              <a:latin typeface="Times New Roman" panose="02020603050405020304" pitchFamily="18" charset="0"/>
              <a:cs typeface="Times New Roman" panose="02020603050405020304" pitchFamily="18" charset="0"/>
            </a:rPr>
            <a:t>Streamlit</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10635838" y="172569"/>
        <a:ext cx="1211595" cy="65556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4B1D5-CE6D-428A-8909-E7361950FFBB}">
      <dsp:nvSpPr>
        <dsp:cNvPr id="0" name=""/>
        <dsp:cNvSpPr/>
      </dsp:nvSpPr>
      <dsp:spPr>
        <a:xfrm>
          <a:off x="0" y="127354"/>
          <a:ext cx="1732126" cy="68433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Base de données </a:t>
          </a:r>
        </a:p>
      </dsp:txBody>
      <dsp:txXfrm>
        <a:off x="342167" y="127354"/>
        <a:ext cx="1047793" cy="684333"/>
      </dsp:txXfrm>
    </dsp:sp>
    <dsp:sp modelId="{C829CBEA-3EA1-42EE-B134-E29885CF1AC4}">
      <dsp:nvSpPr>
        <dsp:cNvPr id="0" name=""/>
        <dsp:cNvSpPr/>
      </dsp:nvSpPr>
      <dsp:spPr>
        <a:xfrm>
          <a:off x="1517326" y="150327"/>
          <a:ext cx="1894566" cy="639082"/>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Préparation des données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1836867" y="150327"/>
        <a:ext cx="1255484" cy="639082"/>
      </dsp:txXfrm>
    </dsp:sp>
    <dsp:sp modelId="{8F57B634-61E8-4416-919D-F0B836C10BB3}">
      <dsp:nvSpPr>
        <dsp:cNvPr id="0" name=""/>
        <dsp:cNvSpPr/>
      </dsp:nvSpPr>
      <dsp:spPr>
        <a:xfrm>
          <a:off x="3288034" y="169167"/>
          <a:ext cx="2092934" cy="641561"/>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608815" y="169167"/>
        <a:ext cx="1451373" cy="641561"/>
      </dsp:txXfrm>
    </dsp:sp>
    <dsp:sp modelId="{8B15C7B9-3663-4AB0-8BDA-C6B05036899A}">
      <dsp:nvSpPr>
        <dsp:cNvPr id="0" name=""/>
        <dsp:cNvSpPr/>
      </dsp:nvSpPr>
      <dsp:spPr>
        <a:xfrm>
          <a:off x="7086171" y="124993"/>
          <a:ext cx="1979129" cy="694851"/>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7433597" y="124993"/>
        <a:ext cx="1284278" cy="694851"/>
      </dsp:txXfrm>
    </dsp:sp>
    <dsp:sp modelId="{DD650725-D031-4F0D-A924-47F8C66A8977}">
      <dsp:nvSpPr>
        <dsp:cNvPr id="0" name=""/>
        <dsp:cNvSpPr/>
      </dsp:nvSpPr>
      <dsp:spPr>
        <a:xfrm>
          <a:off x="5212558" y="117872"/>
          <a:ext cx="1910533" cy="699949"/>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5562533" y="117872"/>
        <a:ext cx="1210584" cy="699949"/>
      </dsp:txXfrm>
    </dsp:sp>
    <dsp:sp modelId="{E12D4F35-23B3-4841-8E7C-8E47327500C8}">
      <dsp:nvSpPr>
        <dsp:cNvPr id="0" name=""/>
        <dsp:cNvSpPr/>
      </dsp:nvSpPr>
      <dsp:spPr>
        <a:xfrm>
          <a:off x="8933938" y="172569"/>
          <a:ext cx="1867158" cy="65556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Déploiement du code avec </a:t>
          </a:r>
          <a:r>
            <a:rPr lang="fr-FR" sz="1600" b="1" kern="1200" dirty="0" err="1">
              <a:solidFill>
                <a:schemeClr val="bg1"/>
              </a:solidFill>
              <a:latin typeface="Times New Roman" panose="02020603050405020304" pitchFamily="18" charset="0"/>
              <a:cs typeface="Times New Roman" panose="02020603050405020304" pitchFamily="18" charset="0"/>
            </a:rPr>
            <a:t>Streamlit</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9261720" y="172569"/>
        <a:ext cx="1211595" cy="655563"/>
      </dsp:txXfrm>
    </dsp:sp>
    <dsp:sp modelId="{3FC2C54F-E563-41E3-ACA0-95B628EF26CD}">
      <dsp:nvSpPr>
        <dsp:cNvPr id="0" name=""/>
        <dsp:cNvSpPr/>
      </dsp:nvSpPr>
      <dsp:spPr>
        <a:xfrm>
          <a:off x="10665209" y="169933"/>
          <a:ext cx="1510005" cy="660835"/>
        </a:xfrm>
        <a:prstGeom prst="chevron">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bg1"/>
              </a:solidFill>
              <a:latin typeface="Times New Roman" panose="02020603050405020304" pitchFamily="18" charset="0"/>
              <a:cs typeface="Times New Roman" panose="02020603050405020304" pitchFamily="18" charset="0"/>
            </a:rPr>
            <a:t>Conclusion</a:t>
          </a:r>
          <a:endParaRPr lang="en-US" sz="1200" b="1" kern="1200" dirty="0">
            <a:solidFill>
              <a:schemeClr val="bg1"/>
            </a:solidFill>
            <a:latin typeface="Times New Roman" panose="02020603050405020304" pitchFamily="18" charset="0"/>
            <a:cs typeface="Times New Roman" panose="02020603050405020304" pitchFamily="18" charset="0"/>
          </a:endParaRPr>
        </a:p>
      </dsp:txBody>
      <dsp:txXfrm>
        <a:off x="10995627" y="169933"/>
        <a:ext cx="849170" cy="6608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6816D-FE1A-411A-B967-93A4F8DCC693}">
      <dsp:nvSpPr>
        <dsp:cNvPr id="0" name=""/>
        <dsp:cNvSpPr/>
      </dsp:nvSpPr>
      <dsp:spPr>
        <a:xfrm>
          <a:off x="2112" y="169572"/>
          <a:ext cx="1511657" cy="661558"/>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Problématique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2891" y="169572"/>
        <a:ext cx="850099" cy="661558"/>
      </dsp:txXfrm>
    </dsp:sp>
    <dsp:sp modelId="{4644B1D5-CE6D-428A-8909-E7361950FFBB}">
      <dsp:nvSpPr>
        <dsp:cNvPr id="0" name=""/>
        <dsp:cNvSpPr/>
      </dsp:nvSpPr>
      <dsp:spPr>
        <a:xfrm>
          <a:off x="1377734" y="167632"/>
          <a:ext cx="1734022" cy="685082"/>
        </a:xfrm>
        <a:prstGeom prst="chevron">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Base de données </a:t>
          </a:r>
        </a:p>
      </dsp:txBody>
      <dsp:txXfrm>
        <a:off x="1720275" y="167632"/>
        <a:ext cx="1048940" cy="685082"/>
      </dsp:txXfrm>
    </dsp:sp>
    <dsp:sp modelId="{C829CBEA-3EA1-42EE-B134-E29885CF1AC4}">
      <dsp:nvSpPr>
        <dsp:cNvPr id="0" name=""/>
        <dsp:cNvSpPr/>
      </dsp:nvSpPr>
      <dsp:spPr>
        <a:xfrm>
          <a:off x="2975720" y="126971"/>
          <a:ext cx="1896639" cy="746760"/>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Préparation des données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49100" y="126971"/>
        <a:ext cx="1149879" cy="746760"/>
      </dsp:txXfrm>
    </dsp:sp>
    <dsp:sp modelId="{8F57B634-61E8-4416-919D-F0B836C10BB3}">
      <dsp:nvSpPr>
        <dsp:cNvPr id="0" name=""/>
        <dsp:cNvSpPr/>
      </dsp:nvSpPr>
      <dsp:spPr>
        <a:xfrm>
          <a:off x="4736323" y="137179"/>
          <a:ext cx="2085851" cy="726344"/>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5099495" y="137179"/>
        <a:ext cx="1359507" cy="726344"/>
      </dsp:txXfrm>
    </dsp:sp>
    <dsp:sp modelId="{8B15C7B9-3663-4AB0-8BDA-C6B05036899A}">
      <dsp:nvSpPr>
        <dsp:cNvPr id="0" name=""/>
        <dsp:cNvSpPr/>
      </dsp:nvSpPr>
      <dsp:spPr>
        <a:xfrm>
          <a:off x="8509115" y="182152"/>
          <a:ext cx="1981294" cy="695611"/>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8856921" y="182152"/>
        <a:ext cx="1285683" cy="695611"/>
      </dsp:txXfrm>
    </dsp:sp>
    <dsp:sp modelId="{DD650725-D031-4F0D-A924-47F8C66A8977}">
      <dsp:nvSpPr>
        <dsp:cNvPr id="0" name=""/>
        <dsp:cNvSpPr/>
      </dsp:nvSpPr>
      <dsp:spPr>
        <a:xfrm>
          <a:off x="6731113" y="177048"/>
          <a:ext cx="1912623" cy="700715"/>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7081471" y="177048"/>
        <a:ext cx="1211908" cy="700715"/>
      </dsp:txXfrm>
    </dsp:sp>
    <dsp:sp modelId="{E12D4F35-23B3-4841-8E7C-8E47327500C8}">
      <dsp:nvSpPr>
        <dsp:cNvPr id="0" name=""/>
        <dsp:cNvSpPr/>
      </dsp:nvSpPr>
      <dsp:spPr>
        <a:xfrm>
          <a:off x="10307985" y="172211"/>
          <a:ext cx="1869200" cy="656280"/>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Déploiement du code avec </a:t>
          </a:r>
          <a:r>
            <a:rPr lang="fr-FR" sz="1600" b="1" kern="1200" dirty="0" err="1">
              <a:solidFill>
                <a:schemeClr val="bg1"/>
              </a:solidFill>
              <a:latin typeface="Times New Roman" panose="02020603050405020304" pitchFamily="18" charset="0"/>
              <a:cs typeface="Times New Roman" panose="02020603050405020304" pitchFamily="18" charset="0"/>
            </a:rPr>
            <a:t>Streamlit</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10636125" y="172211"/>
        <a:ext cx="1212920" cy="656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6816D-FE1A-411A-B967-93A4F8DCC693}">
      <dsp:nvSpPr>
        <dsp:cNvPr id="0" name=""/>
        <dsp:cNvSpPr/>
      </dsp:nvSpPr>
      <dsp:spPr>
        <a:xfrm>
          <a:off x="2112" y="169572"/>
          <a:ext cx="1511657" cy="661558"/>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Problématique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2891" y="169572"/>
        <a:ext cx="850099" cy="661558"/>
      </dsp:txXfrm>
    </dsp:sp>
    <dsp:sp modelId="{4644B1D5-CE6D-428A-8909-E7361950FFBB}">
      <dsp:nvSpPr>
        <dsp:cNvPr id="0" name=""/>
        <dsp:cNvSpPr/>
      </dsp:nvSpPr>
      <dsp:spPr>
        <a:xfrm>
          <a:off x="1377734" y="167632"/>
          <a:ext cx="1734022" cy="685082"/>
        </a:xfrm>
        <a:prstGeom prst="chevron">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Base de données </a:t>
          </a:r>
        </a:p>
      </dsp:txBody>
      <dsp:txXfrm>
        <a:off x="1720275" y="167632"/>
        <a:ext cx="1048940" cy="685082"/>
      </dsp:txXfrm>
    </dsp:sp>
    <dsp:sp modelId="{C829CBEA-3EA1-42EE-B134-E29885CF1AC4}">
      <dsp:nvSpPr>
        <dsp:cNvPr id="0" name=""/>
        <dsp:cNvSpPr/>
      </dsp:nvSpPr>
      <dsp:spPr>
        <a:xfrm>
          <a:off x="2975720" y="126971"/>
          <a:ext cx="1896639" cy="746760"/>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Préparation des données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49100" y="126971"/>
        <a:ext cx="1149879" cy="746760"/>
      </dsp:txXfrm>
    </dsp:sp>
    <dsp:sp modelId="{8F57B634-61E8-4416-919D-F0B836C10BB3}">
      <dsp:nvSpPr>
        <dsp:cNvPr id="0" name=""/>
        <dsp:cNvSpPr/>
      </dsp:nvSpPr>
      <dsp:spPr>
        <a:xfrm>
          <a:off x="4736323" y="137179"/>
          <a:ext cx="2085851" cy="726344"/>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5099495" y="137179"/>
        <a:ext cx="1359507" cy="726344"/>
      </dsp:txXfrm>
    </dsp:sp>
    <dsp:sp modelId="{8B15C7B9-3663-4AB0-8BDA-C6B05036899A}">
      <dsp:nvSpPr>
        <dsp:cNvPr id="0" name=""/>
        <dsp:cNvSpPr/>
      </dsp:nvSpPr>
      <dsp:spPr>
        <a:xfrm>
          <a:off x="8509115" y="182152"/>
          <a:ext cx="1981294" cy="695611"/>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8856921" y="182152"/>
        <a:ext cx="1285683" cy="695611"/>
      </dsp:txXfrm>
    </dsp:sp>
    <dsp:sp modelId="{DD650725-D031-4F0D-A924-47F8C66A8977}">
      <dsp:nvSpPr>
        <dsp:cNvPr id="0" name=""/>
        <dsp:cNvSpPr/>
      </dsp:nvSpPr>
      <dsp:spPr>
        <a:xfrm>
          <a:off x="6731113" y="177048"/>
          <a:ext cx="1912623" cy="700715"/>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7081471" y="177048"/>
        <a:ext cx="1211908" cy="700715"/>
      </dsp:txXfrm>
    </dsp:sp>
    <dsp:sp modelId="{E12D4F35-23B3-4841-8E7C-8E47327500C8}">
      <dsp:nvSpPr>
        <dsp:cNvPr id="0" name=""/>
        <dsp:cNvSpPr/>
      </dsp:nvSpPr>
      <dsp:spPr>
        <a:xfrm>
          <a:off x="10307985" y="172211"/>
          <a:ext cx="1869200" cy="656280"/>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Déploiement du code avec </a:t>
          </a:r>
          <a:r>
            <a:rPr lang="fr-FR" sz="1600" b="1" kern="1200" dirty="0" err="1">
              <a:solidFill>
                <a:schemeClr val="bg1"/>
              </a:solidFill>
              <a:latin typeface="Times New Roman" panose="02020603050405020304" pitchFamily="18" charset="0"/>
              <a:cs typeface="Times New Roman" panose="02020603050405020304" pitchFamily="18" charset="0"/>
            </a:rPr>
            <a:t>Streamlit</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10636125" y="172211"/>
        <a:ext cx="1212920" cy="6562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6816D-FE1A-411A-B967-93A4F8DCC693}">
      <dsp:nvSpPr>
        <dsp:cNvPr id="0" name=""/>
        <dsp:cNvSpPr/>
      </dsp:nvSpPr>
      <dsp:spPr>
        <a:xfrm>
          <a:off x="2112" y="169572"/>
          <a:ext cx="1511657" cy="661558"/>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Problématique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2891" y="169572"/>
        <a:ext cx="850099" cy="661558"/>
      </dsp:txXfrm>
    </dsp:sp>
    <dsp:sp modelId="{4644B1D5-CE6D-428A-8909-E7361950FFBB}">
      <dsp:nvSpPr>
        <dsp:cNvPr id="0" name=""/>
        <dsp:cNvSpPr/>
      </dsp:nvSpPr>
      <dsp:spPr>
        <a:xfrm>
          <a:off x="1377734" y="167632"/>
          <a:ext cx="1734022" cy="685082"/>
        </a:xfrm>
        <a:prstGeom prst="chevron">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Base de données </a:t>
          </a:r>
        </a:p>
      </dsp:txBody>
      <dsp:txXfrm>
        <a:off x="1720275" y="167632"/>
        <a:ext cx="1048940" cy="685082"/>
      </dsp:txXfrm>
    </dsp:sp>
    <dsp:sp modelId="{C829CBEA-3EA1-42EE-B134-E29885CF1AC4}">
      <dsp:nvSpPr>
        <dsp:cNvPr id="0" name=""/>
        <dsp:cNvSpPr/>
      </dsp:nvSpPr>
      <dsp:spPr>
        <a:xfrm>
          <a:off x="2975720" y="126971"/>
          <a:ext cx="1896639" cy="746760"/>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Préparation des données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49100" y="126971"/>
        <a:ext cx="1149879" cy="746760"/>
      </dsp:txXfrm>
    </dsp:sp>
    <dsp:sp modelId="{8F57B634-61E8-4416-919D-F0B836C10BB3}">
      <dsp:nvSpPr>
        <dsp:cNvPr id="0" name=""/>
        <dsp:cNvSpPr/>
      </dsp:nvSpPr>
      <dsp:spPr>
        <a:xfrm>
          <a:off x="4736323" y="137179"/>
          <a:ext cx="2085851" cy="726344"/>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5099495" y="137179"/>
        <a:ext cx="1359507" cy="726344"/>
      </dsp:txXfrm>
    </dsp:sp>
    <dsp:sp modelId="{8B15C7B9-3663-4AB0-8BDA-C6B05036899A}">
      <dsp:nvSpPr>
        <dsp:cNvPr id="0" name=""/>
        <dsp:cNvSpPr/>
      </dsp:nvSpPr>
      <dsp:spPr>
        <a:xfrm>
          <a:off x="8509115" y="182152"/>
          <a:ext cx="1981294" cy="695611"/>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8856921" y="182152"/>
        <a:ext cx="1285683" cy="695611"/>
      </dsp:txXfrm>
    </dsp:sp>
    <dsp:sp modelId="{DD650725-D031-4F0D-A924-47F8C66A8977}">
      <dsp:nvSpPr>
        <dsp:cNvPr id="0" name=""/>
        <dsp:cNvSpPr/>
      </dsp:nvSpPr>
      <dsp:spPr>
        <a:xfrm>
          <a:off x="6731113" y="177048"/>
          <a:ext cx="1912623" cy="700715"/>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7081471" y="177048"/>
        <a:ext cx="1211908" cy="700715"/>
      </dsp:txXfrm>
    </dsp:sp>
    <dsp:sp modelId="{E12D4F35-23B3-4841-8E7C-8E47327500C8}">
      <dsp:nvSpPr>
        <dsp:cNvPr id="0" name=""/>
        <dsp:cNvSpPr/>
      </dsp:nvSpPr>
      <dsp:spPr>
        <a:xfrm>
          <a:off x="10307985" y="172211"/>
          <a:ext cx="1869200" cy="656280"/>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Déploiement du code avec </a:t>
          </a:r>
          <a:r>
            <a:rPr lang="fr-FR" sz="1600" b="1" kern="1200" dirty="0" err="1">
              <a:solidFill>
                <a:schemeClr val="bg1"/>
              </a:solidFill>
              <a:latin typeface="Times New Roman" panose="02020603050405020304" pitchFamily="18" charset="0"/>
              <a:cs typeface="Times New Roman" panose="02020603050405020304" pitchFamily="18" charset="0"/>
            </a:rPr>
            <a:t>Streamlit</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10636125" y="172211"/>
        <a:ext cx="1212920" cy="6562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6816D-FE1A-411A-B967-93A4F8DCC693}">
      <dsp:nvSpPr>
        <dsp:cNvPr id="0" name=""/>
        <dsp:cNvSpPr/>
      </dsp:nvSpPr>
      <dsp:spPr>
        <a:xfrm>
          <a:off x="2112" y="169572"/>
          <a:ext cx="1511657" cy="661558"/>
        </a:xfrm>
        <a:prstGeom prst="chevron">
          <a:avLst/>
        </a:prstGeom>
        <a:solidFill>
          <a:srgbClr val="13067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Problématique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2891" y="169572"/>
        <a:ext cx="850099" cy="661558"/>
      </dsp:txXfrm>
    </dsp:sp>
    <dsp:sp modelId="{4644B1D5-CE6D-428A-8909-E7361950FFBB}">
      <dsp:nvSpPr>
        <dsp:cNvPr id="0" name=""/>
        <dsp:cNvSpPr/>
      </dsp:nvSpPr>
      <dsp:spPr>
        <a:xfrm>
          <a:off x="1377734" y="167632"/>
          <a:ext cx="1734022" cy="685082"/>
        </a:xfrm>
        <a:prstGeom prst="chevron">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Base de données </a:t>
          </a:r>
        </a:p>
      </dsp:txBody>
      <dsp:txXfrm>
        <a:off x="1720275" y="167632"/>
        <a:ext cx="1048940" cy="685082"/>
      </dsp:txXfrm>
    </dsp:sp>
    <dsp:sp modelId="{C829CBEA-3EA1-42EE-B134-E29885CF1AC4}">
      <dsp:nvSpPr>
        <dsp:cNvPr id="0" name=""/>
        <dsp:cNvSpPr/>
      </dsp:nvSpPr>
      <dsp:spPr>
        <a:xfrm>
          <a:off x="2975720" y="126971"/>
          <a:ext cx="1896639" cy="746760"/>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Préparation des données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49100" y="126971"/>
        <a:ext cx="1149879" cy="746760"/>
      </dsp:txXfrm>
    </dsp:sp>
    <dsp:sp modelId="{8F57B634-61E8-4416-919D-F0B836C10BB3}">
      <dsp:nvSpPr>
        <dsp:cNvPr id="0" name=""/>
        <dsp:cNvSpPr/>
      </dsp:nvSpPr>
      <dsp:spPr>
        <a:xfrm>
          <a:off x="4736323" y="137179"/>
          <a:ext cx="2085851" cy="726344"/>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5099495" y="137179"/>
        <a:ext cx="1359507" cy="726344"/>
      </dsp:txXfrm>
    </dsp:sp>
    <dsp:sp modelId="{8B15C7B9-3663-4AB0-8BDA-C6B05036899A}">
      <dsp:nvSpPr>
        <dsp:cNvPr id="0" name=""/>
        <dsp:cNvSpPr/>
      </dsp:nvSpPr>
      <dsp:spPr>
        <a:xfrm>
          <a:off x="6657905" y="155097"/>
          <a:ext cx="1981294" cy="695611"/>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7005711" y="155097"/>
        <a:ext cx="1285683" cy="695611"/>
      </dsp:txXfrm>
    </dsp:sp>
    <dsp:sp modelId="{DD650725-D031-4F0D-A924-47F8C66A8977}">
      <dsp:nvSpPr>
        <dsp:cNvPr id="0" name=""/>
        <dsp:cNvSpPr/>
      </dsp:nvSpPr>
      <dsp:spPr>
        <a:xfrm>
          <a:off x="8531398" y="149993"/>
          <a:ext cx="1912623" cy="700715"/>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8881756" y="149993"/>
        <a:ext cx="1211908" cy="700715"/>
      </dsp:txXfrm>
    </dsp:sp>
    <dsp:sp modelId="{E12D4F35-23B3-4841-8E7C-8E47327500C8}">
      <dsp:nvSpPr>
        <dsp:cNvPr id="0" name=""/>
        <dsp:cNvSpPr/>
      </dsp:nvSpPr>
      <dsp:spPr>
        <a:xfrm>
          <a:off x="10307985" y="172211"/>
          <a:ext cx="1869200" cy="656280"/>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Déploiement du code avec </a:t>
          </a:r>
          <a:r>
            <a:rPr lang="fr-FR" sz="1600" b="1" kern="1200" dirty="0" err="1">
              <a:solidFill>
                <a:schemeClr val="bg1"/>
              </a:solidFill>
              <a:latin typeface="Times New Roman" panose="02020603050405020304" pitchFamily="18" charset="0"/>
              <a:cs typeface="Times New Roman" panose="02020603050405020304" pitchFamily="18" charset="0"/>
            </a:rPr>
            <a:t>Streamlit</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10636125" y="172211"/>
        <a:ext cx="1212920" cy="6562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6816D-FE1A-411A-B967-93A4F8DCC693}">
      <dsp:nvSpPr>
        <dsp:cNvPr id="0" name=""/>
        <dsp:cNvSpPr/>
      </dsp:nvSpPr>
      <dsp:spPr>
        <a:xfrm>
          <a:off x="2112" y="169572"/>
          <a:ext cx="1511657" cy="661558"/>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Problématique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2891" y="169572"/>
        <a:ext cx="850099" cy="661558"/>
      </dsp:txXfrm>
    </dsp:sp>
    <dsp:sp modelId="{4644B1D5-CE6D-428A-8909-E7361950FFBB}">
      <dsp:nvSpPr>
        <dsp:cNvPr id="0" name=""/>
        <dsp:cNvSpPr/>
      </dsp:nvSpPr>
      <dsp:spPr>
        <a:xfrm>
          <a:off x="1377734" y="167632"/>
          <a:ext cx="1734022" cy="685082"/>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Base de données </a:t>
          </a:r>
        </a:p>
      </dsp:txBody>
      <dsp:txXfrm>
        <a:off x="1720275" y="167632"/>
        <a:ext cx="1048940" cy="685082"/>
      </dsp:txXfrm>
    </dsp:sp>
    <dsp:sp modelId="{C829CBEA-3EA1-42EE-B134-E29885CF1AC4}">
      <dsp:nvSpPr>
        <dsp:cNvPr id="0" name=""/>
        <dsp:cNvSpPr/>
      </dsp:nvSpPr>
      <dsp:spPr>
        <a:xfrm>
          <a:off x="2975720" y="126971"/>
          <a:ext cx="1896639" cy="746760"/>
        </a:xfrm>
        <a:prstGeom prst="chevron">
          <a:avLst/>
        </a:prstGeom>
        <a:solidFill>
          <a:srgbClr val="4BAFE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Préparation des données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49100" y="126971"/>
        <a:ext cx="1149879" cy="746760"/>
      </dsp:txXfrm>
    </dsp:sp>
    <dsp:sp modelId="{8F57B634-61E8-4416-919D-F0B836C10BB3}">
      <dsp:nvSpPr>
        <dsp:cNvPr id="0" name=""/>
        <dsp:cNvSpPr/>
      </dsp:nvSpPr>
      <dsp:spPr>
        <a:xfrm>
          <a:off x="4736323" y="137179"/>
          <a:ext cx="2085851" cy="726344"/>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5099495" y="137179"/>
        <a:ext cx="1359507" cy="726344"/>
      </dsp:txXfrm>
    </dsp:sp>
    <dsp:sp modelId="{8B15C7B9-3663-4AB0-8BDA-C6B05036899A}">
      <dsp:nvSpPr>
        <dsp:cNvPr id="0" name=""/>
        <dsp:cNvSpPr/>
      </dsp:nvSpPr>
      <dsp:spPr>
        <a:xfrm>
          <a:off x="6657905" y="155097"/>
          <a:ext cx="1981294" cy="695611"/>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7005711" y="155097"/>
        <a:ext cx="1285683" cy="695611"/>
      </dsp:txXfrm>
    </dsp:sp>
    <dsp:sp modelId="{DD650725-D031-4F0D-A924-47F8C66A8977}">
      <dsp:nvSpPr>
        <dsp:cNvPr id="0" name=""/>
        <dsp:cNvSpPr/>
      </dsp:nvSpPr>
      <dsp:spPr>
        <a:xfrm>
          <a:off x="8531398" y="149993"/>
          <a:ext cx="1912623" cy="700715"/>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8881756" y="149993"/>
        <a:ext cx="1211908" cy="700715"/>
      </dsp:txXfrm>
    </dsp:sp>
    <dsp:sp modelId="{E12D4F35-23B3-4841-8E7C-8E47327500C8}">
      <dsp:nvSpPr>
        <dsp:cNvPr id="0" name=""/>
        <dsp:cNvSpPr/>
      </dsp:nvSpPr>
      <dsp:spPr>
        <a:xfrm>
          <a:off x="10307985" y="172211"/>
          <a:ext cx="1869200" cy="656280"/>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Déploiement du code avec </a:t>
          </a:r>
          <a:r>
            <a:rPr lang="fr-FR" sz="1600" b="1" kern="1200" dirty="0" err="1">
              <a:solidFill>
                <a:schemeClr val="bg1"/>
              </a:solidFill>
              <a:latin typeface="Times New Roman" panose="02020603050405020304" pitchFamily="18" charset="0"/>
              <a:cs typeface="Times New Roman" panose="02020603050405020304" pitchFamily="18" charset="0"/>
            </a:rPr>
            <a:t>Streamlit</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10636125" y="172211"/>
        <a:ext cx="1212920" cy="6562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6816D-FE1A-411A-B967-93A4F8DCC693}">
      <dsp:nvSpPr>
        <dsp:cNvPr id="0" name=""/>
        <dsp:cNvSpPr/>
      </dsp:nvSpPr>
      <dsp:spPr>
        <a:xfrm>
          <a:off x="2112" y="169572"/>
          <a:ext cx="1511657" cy="661558"/>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Problématique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2891" y="169572"/>
        <a:ext cx="850099" cy="661558"/>
      </dsp:txXfrm>
    </dsp:sp>
    <dsp:sp modelId="{4644B1D5-CE6D-428A-8909-E7361950FFBB}">
      <dsp:nvSpPr>
        <dsp:cNvPr id="0" name=""/>
        <dsp:cNvSpPr/>
      </dsp:nvSpPr>
      <dsp:spPr>
        <a:xfrm>
          <a:off x="1377734" y="167632"/>
          <a:ext cx="1734022" cy="685082"/>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Base de données </a:t>
          </a:r>
        </a:p>
      </dsp:txBody>
      <dsp:txXfrm>
        <a:off x="1720275" y="167632"/>
        <a:ext cx="1048940" cy="685082"/>
      </dsp:txXfrm>
    </dsp:sp>
    <dsp:sp modelId="{C829CBEA-3EA1-42EE-B134-E29885CF1AC4}">
      <dsp:nvSpPr>
        <dsp:cNvPr id="0" name=""/>
        <dsp:cNvSpPr/>
      </dsp:nvSpPr>
      <dsp:spPr>
        <a:xfrm>
          <a:off x="2975720" y="126971"/>
          <a:ext cx="1896639" cy="746760"/>
        </a:xfrm>
        <a:prstGeom prst="chevron">
          <a:avLst/>
        </a:prstGeom>
        <a:solidFill>
          <a:srgbClr val="4BAFE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Préparation des données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49100" y="126971"/>
        <a:ext cx="1149879" cy="746760"/>
      </dsp:txXfrm>
    </dsp:sp>
    <dsp:sp modelId="{8F57B634-61E8-4416-919D-F0B836C10BB3}">
      <dsp:nvSpPr>
        <dsp:cNvPr id="0" name=""/>
        <dsp:cNvSpPr/>
      </dsp:nvSpPr>
      <dsp:spPr>
        <a:xfrm>
          <a:off x="4736323" y="137179"/>
          <a:ext cx="2085851" cy="726344"/>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5099495" y="137179"/>
        <a:ext cx="1359507" cy="726344"/>
      </dsp:txXfrm>
    </dsp:sp>
    <dsp:sp modelId="{8B15C7B9-3663-4AB0-8BDA-C6B05036899A}">
      <dsp:nvSpPr>
        <dsp:cNvPr id="0" name=""/>
        <dsp:cNvSpPr/>
      </dsp:nvSpPr>
      <dsp:spPr>
        <a:xfrm>
          <a:off x="6657905" y="155097"/>
          <a:ext cx="1981294" cy="695611"/>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7005711" y="155097"/>
        <a:ext cx="1285683" cy="695611"/>
      </dsp:txXfrm>
    </dsp:sp>
    <dsp:sp modelId="{DD650725-D031-4F0D-A924-47F8C66A8977}">
      <dsp:nvSpPr>
        <dsp:cNvPr id="0" name=""/>
        <dsp:cNvSpPr/>
      </dsp:nvSpPr>
      <dsp:spPr>
        <a:xfrm>
          <a:off x="8531398" y="149993"/>
          <a:ext cx="1912623" cy="700715"/>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8881756" y="149993"/>
        <a:ext cx="1211908" cy="700715"/>
      </dsp:txXfrm>
    </dsp:sp>
    <dsp:sp modelId="{E12D4F35-23B3-4841-8E7C-8E47327500C8}">
      <dsp:nvSpPr>
        <dsp:cNvPr id="0" name=""/>
        <dsp:cNvSpPr/>
      </dsp:nvSpPr>
      <dsp:spPr>
        <a:xfrm>
          <a:off x="10307985" y="172211"/>
          <a:ext cx="1869200" cy="656280"/>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Déploiement du code avec </a:t>
          </a:r>
          <a:r>
            <a:rPr lang="fr-FR" sz="1600" b="1" kern="1200" dirty="0" err="1">
              <a:solidFill>
                <a:schemeClr val="bg1"/>
              </a:solidFill>
              <a:latin typeface="Times New Roman" panose="02020603050405020304" pitchFamily="18" charset="0"/>
              <a:cs typeface="Times New Roman" panose="02020603050405020304" pitchFamily="18" charset="0"/>
            </a:rPr>
            <a:t>Streamlit</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10636125" y="172211"/>
        <a:ext cx="1212920" cy="6562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6816D-FE1A-411A-B967-93A4F8DCC693}">
      <dsp:nvSpPr>
        <dsp:cNvPr id="0" name=""/>
        <dsp:cNvSpPr/>
      </dsp:nvSpPr>
      <dsp:spPr>
        <a:xfrm>
          <a:off x="61538" y="194561"/>
          <a:ext cx="1510005" cy="660835"/>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Problématique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91956" y="194561"/>
        <a:ext cx="849170" cy="660835"/>
      </dsp:txXfrm>
    </dsp:sp>
    <dsp:sp modelId="{4644B1D5-CE6D-428A-8909-E7361950FFBB}">
      <dsp:nvSpPr>
        <dsp:cNvPr id="0" name=""/>
        <dsp:cNvSpPr/>
      </dsp:nvSpPr>
      <dsp:spPr>
        <a:xfrm>
          <a:off x="1378202" y="167995"/>
          <a:ext cx="1732126" cy="68433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Base de données </a:t>
          </a:r>
        </a:p>
      </dsp:txBody>
      <dsp:txXfrm>
        <a:off x="1720369" y="167995"/>
        <a:ext cx="1047793" cy="684333"/>
      </dsp:txXfrm>
    </dsp:sp>
    <dsp:sp modelId="{C829CBEA-3EA1-42EE-B134-E29885CF1AC4}">
      <dsp:nvSpPr>
        <dsp:cNvPr id="0" name=""/>
        <dsp:cNvSpPr/>
      </dsp:nvSpPr>
      <dsp:spPr>
        <a:xfrm>
          <a:off x="2974442" y="127379"/>
          <a:ext cx="1894566" cy="745944"/>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Préparation des données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47414" y="127379"/>
        <a:ext cx="1148622" cy="745944"/>
      </dsp:txXfrm>
    </dsp:sp>
    <dsp:sp modelId="{8F57B634-61E8-4416-919D-F0B836C10BB3}">
      <dsp:nvSpPr>
        <dsp:cNvPr id="0" name=""/>
        <dsp:cNvSpPr/>
      </dsp:nvSpPr>
      <dsp:spPr>
        <a:xfrm>
          <a:off x="4733121" y="90667"/>
          <a:ext cx="2092934" cy="819367"/>
        </a:xfrm>
        <a:prstGeom prst="chevron">
          <a:avLst/>
        </a:prstGeom>
        <a:solidFill>
          <a:srgbClr val="4BAFE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5142805" y="90667"/>
        <a:ext cx="1273567" cy="819367"/>
      </dsp:txXfrm>
    </dsp:sp>
    <dsp:sp modelId="{8B15C7B9-3663-4AB0-8BDA-C6B05036899A}">
      <dsp:nvSpPr>
        <dsp:cNvPr id="0" name=""/>
        <dsp:cNvSpPr/>
      </dsp:nvSpPr>
      <dsp:spPr>
        <a:xfrm>
          <a:off x="6661965" y="155475"/>
          <a:ext cx="1979129" cy="694851"/>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7009391" y="155475"/>
        <a:ext cx="1284278" cy="694851"/>
      </dsp:txXfrm>
    </dsp:sp>
    <dsp:sp modelId="{DD650725-D031-4F0D-A924-47F8C66A8977}">
      <dsp:nvSpPr>
        <dsp:cNvPr id="0" name=""/>
        <dsp:cNvSpPr/>
      </dsp:nvSpPr>
      <dsp:spPr>
        <a:xfrm>
          <a:off x="8533410" y="150376"/>
          <a:ext cx="1910533" cy="699949"/>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8883385" y="150376"/>
        <a:ext cx="1210584" cy="699949"/>
      </dsp:txXfrm>
    </dsp:sp>
    <dsp:sp modelId="{E12D4F35-23B3-4841-8E7C-8E47327500C8}">
      <dsp:nvSpPr>
        <dsp:cNvPr id="0" name=""/>
        <dsp:cNvSpPr/>
      </dsp:nvSpPr>
      <dsp:spPr>
        <a:xfrm>
          <a:off x="10308056" y="172569"/>
          <a:ext cx="1867158" cy="65556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Déploiement du code avec </a:t>
          </a:r>
          <a:r>
            <a:rPr lang="fr-FR" sz="1600" b="1" kern="1200" dirty="0" err="1">
              <a:solidFill>
                <a:schemeClr val="bg1"/>
              </a:solidFill>
              <a:latin typeface="Times New Roman" panose="02020603050405020304" pitchFamily="18" charset="0"/>
              <a:cs typeface="Times New Roman" panose="02020603050405020304" pitchFamily="18" charset="0"/>
            </a:rPr>
            <a:t>Streamlit</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10635838" y="172569"/>
        <a:ext cx="1211595" cy="6555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6816D-FE1A-411A-B967-93A4F8DCC693}">
      <dsp:nvSpPr>
        <dsp:cNvPr id="0" name=""/>
        <dsp:cNvSpPr/>
      </dsp:nvSpPr>
      <dsp:spPr>
        <a:xfrm>
          <a:off x="4084" y="169933"/>
          <a:ext cx="1510005" cy="660835"/>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Problématique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4502" y="169933"/>
        <a:ext cx="849170" cy="660835"/>
      </dsp:txXfrm>
    </dsp:sp>
    <dsp:sp modelId="{4644B1D5-CE6D-428A-8909-E7361950FFBB}">
      <dsp:nvSpPr>
        <dsp:cNvPr id="0" name=""/>
        <dsp:cNvSpPr/>
      </dsp:nvSpPr>
      <dsp:spPr>
        <a:xfrm>
          <a:off x="1378202" y="167995"/>
          <a:ext cx="1732126" cy="68433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Base de données </a:t>
          </a:r>
        </a:p>
      </dsp:txBody>
      <dsp:txXfrm>
        <a:off x="1720369" y="167995"/>
        <a:ext cx="1047793" cy="684333"/>
      </dsp:txXfrm>
    </dsp:sp>
    <dsp:sp modelId="{C829CBEA-3EA1-42EE-B134-E29885CF1AC4}">
      <dsp:nvSpPr>
        <dsp:cNvPr id="0" name=""/>
        <dsp:cNvSpPr/>
      </dsp:nvSpPr>
      <dsp:spPr>
        <a:xfrm>
          <a:off x="2974442" y="127379"/>
          <a:ext cx="1894566" cy="745944"/>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Préparation des données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3347414" y="127379"/>
        <a:ext cx="1148622" cy="745944"/>
      </dsp:txXfrm>
    </dsp:sp>
    <dsp:sp modelId="{8F57B634-61E8-4416-919D-F0B836C10BB3}">
      <dsp:nvSpPr>
        <dsp:cNvPr id="0" name=""/>
        <dsp:cNvSpPr/>
      </dsp:nvSpPr>
      <dsp:spPr>
        <a:xfrm>
          <a:off x="4733121" y="90667"/>
          <a:ext cx="2092934" cy="819367"/>
        </a:xfrm>
        <a:prstGeom prst="chevron">
          <a:avLst/>
        </a:prstGeom>
        <a:solidFill>
          <a:srgbClr val="4BAFE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Présentation de l’architecture CNN</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5142805" y="90667"/>
        <a:ext cx="1273567" cy="819367"/>
      </dsp:txXfrm>
    </dsp:sp>
    <dsp:sp modelId="{8B15C7B9-3663-4AB0-8BDA-C6B05036899A}">
      <dsp:nvSpPr>
        <dsp:cNvPr id="0" name=""/>
        <dsp:cNvSpPr/>
      </dsp:nvSpPr>
      <dsp:spPr>
        <a:xfrm>
          <a:off x="6661965" y="155475"/>
          <a:ext cx="1979129" cy="694851"/>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Détection des visages avec MTCNN </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7009391" y="155475"/>
        <a:ext cx="1284278" cy="694851"/>
      </dsp:txXfrm>
    </dsp:sp>
    <dsp:sp modelId="{DD650725-D031-4F0D-A924-47F8C66A8977}">
      <dsp:nvSpPr>
        <dsp:cNvPr id="0" name=""/>
        <dsp:cNvSpPr/>
      </dsp:nvSpPr>
      <dsp:spPr>
        <a:xfrm>
          <a:off x="8533410" y="150376"/>
          <a:ext cx="1910533" cy="699949"/>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Test de la performance des modèles</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8883385" y="150376"/>
        <a:ext cx="1210584" cy="699949"/>
      </dsp:txXfrm>
    </dsp:sp>
    <dsp:sp modelId="{E12D4F35-23B3-4841-8E7C-8E47327500C8}">
      <dsp:nvSpPr>
        <dsp:cNvPr id="0" name=""/>
        <dsp:cNvSpPr/>
      </dsp:nvSpPr>
      <dsp:spPr>
        <a:xfrm>
          <a:off x="10308056" y="172569"/>
          <a:ext cx="1867158" cy="65556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bg1"/>
              </a:solidFill>
              <a:latin typeface="Times New Roman" panose="02020603050405020304" pitchFamily="18" charset="0"/>
              <a:cs typeface="Times New Roman" panose="02020603050405020304" pitchFamily="18" charset="0"/>
            </a:rPr>
            <a:t>Déploiement du code avec </a:t>
          </a:r>
          <a:r>
            <a:rPr lang="fr-FR" sz="1600" b="1" kern="1200" dirty="0" err="1">
              <a:solidFill>
                <a:schemeClr val="bg1"/>
              </a:solidFill>
              <a:latin typeface="Times New Roman" panose="02020603050405020304" pitchFamily="18" charset="0"/>
              <a:cs typeface="Times New Roman" panose="02020603050405020304" pitchFamily="18" charset="0"/>
            </a:rPr>
            <a:t>Streamlit</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10635838" y="172569"/>
        <a:ext cx="1211595" cy="65556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1A25B4-BA21-44F7-91B6-4BEB3E01916E}" type="datetimeFigureOut">
              <a:rPr lang="fr-FR" smtClean="0"/>
              <a:t>19/05/2023</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50BF38-9259-47EF-9B04-2CB19B07D258}" type="slidenum">
              <a:rPr lang="fr-FR" smtClean="0"/>
              <a:t>‹N°›</a:t>
            </a:fld>
            <a:endParaRPr lang="fr-FR"/>
          </a:p>
        </p:txBody>
      </p:sp>
    </p:spTree>
    <p:extLst>
      <p:ext uri="{BB962C8B-B14F-4D97-AF65-F5344CB8AC3E}">
        <p14:creationId xmlns:p14="http://schemas.microsoft.com/office/powerpoint/2010/main" val="12375643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58E791-5206-4249-AB7A-453D1BC49A46}" type="datetimeFigureOut">
              <a:rPr lang="fr-FR" smtClean="0"/>
              <a:t>19/05/2023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53FEDB-EDAB-45BD-A27D-B76A974FEB09}" type="slidenum">
              <a:rPr lang="fr-FR" smtClean="0"/>
              <a:t>‹N°›</a:t>
            </a:fld>
            <a:endParaRPr lang="fr-FR"/>
          </a:p>
        </p:txBody>
      </p:sp>
    </p:spTree>
    <p:extLst>
      <p:ext uri="{BB962C8B-B14F-4D97-AF65-F5344CB8AC3E}">
        <p14:creationId xmlns:p14="http://schemas.microsoft.com/office/powerpoint/2010/main" val="79230457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fr-FR" dirty="0"/>
              <a:t>Avant d’</a:t>
            </a:r>
            <a:r>
              <a:rPr lang="fr-FR" dirty="0" err="1"/>
              <a:t>entammer</a:t>
            </a:r>
            <a:r>
              <a:rPr lang="fr-FR" dirty="0"/>
              <a:t> notre présentation; permettez nous  de remercier </a:t>
            </a:r>
            <a:r>
              <a:rPr lang="fr-FR" baseline="0" dirty="0"/>
              <a:t>Mme Amal  EL-</a:t>
            </a:r>
            <a:r>
              <a:rPr lang="fr-FR" baseline="0" dirty="0" err="1"/>
              <a:t>Hajouji</a:t>
            </a:r>
            <a:r>
              <a:rPr lang="fr-FR" baseline="0" dirty="0"/>
              <a:t> et les membres de jury </a:t>
            </a:r>
            <a:r>
              <a:rPr lang="fr-FR" dirty="0"/>
              <a:t>d’avoir accepter d’</a:t>
            </a:r>
            <a:r>
              <a:rPr lang="fr-FR" dirty="0" err="1"/>
              <a:t>evaluer</a:t>
            </a:r>
            <a:r>
              <a:rPr lang="fr-FR" dirty="0"/>
              <a:t> notre travail qui s’intitule : </a:t>
            </a:r>
            <a:r>
              <a:rPr lang="fr-FR" sz="1200" b="1" dirty="0">
                <a:ln w="10541" cmpd="sng">
                  <a:solidFill>
                    <a:srgbClr val="002060"/>
                  </a:solidFill>
                  <a:prstDash val="solid"/>
                </a:ln>
                <a:solidFill>
                  <a:srgbClr val="00206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Système de détection Facial ,Age ,Genre et Emotion </a:t>
            </a:r>
            <a:endParaRPr lang="fr-FR" sz="1200" b="1" dirty="0">
              <a:ln w="0"/>
              <a:solidFill>
                <a:schemeClr val="accent1">
                  <a:lumMod val="7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solidFill>
              <a:effectLst/>
              <a:uLnTx/>
              <a:uFillTx/>
              <a:latin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C455A655-6C6A-4113-B363-75F7802B3145}" type="slidenum">
              <a:rPr lang="fr-FR" smtClean="0"/>
              <a:pPr/>
              <a:t>1</a:t>
            </a:fld>
            <a:endParaRPr lang="fr-FR" dirty="0"/>
          </a:p>
        </p:txBody>
      </p:sp>
    </p:spTree>
    <p:extLst>
      <p:ext uri="{BB962C8B-B14F-4D97-AF65-F5344CB8AC3E}">
        <p14:creationId xmlns:p14="http://schemas.microsoft.com/office/powerpoint/2010/main" val="406971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Pour l’</a:t>
            </a:r>
            <a:r>
              <a:rPr lang="fr-FR" dirty="0" err="1"/>
              <a:t>emotion</a:t>
            </a:r>
            <a:r>
              <a:rPr lang="fr-FR" dirty="0"/>
              <a:t> :</a:t>
            </a:r>
            <a:r>
              <a:rPr lang="fr-FR" sz="1200" kern="1200" dirty="0">
                <a:solidFill>
                  <a:schemeClr val="tx1"/>
                </a:solidFill>
                <a:effectLst/>
                <a:latin typeface="+mn-lt"/>
                <a:ea typeface="+mn-ea"/>
                <a:cs typeface="+mn-cs"/>
              </a:rPr>
              <a:t>nous avons regroupé les expressions</a:t>
            </a:r>
            <a:r>
              <a:rPr lang="fr-FR" sz="1200" kern="1200" baseline="0" dirty="0">
                <a:solidFill>
                  <a:schemeClr val="tx1"/>
                </a:solidFill>
                <a:effectLst/>
                <a:latin typeface="+mn-lt"/>
                <a:ea typeface="+mn-ea"/>
                <a:cs typeface="+mn-cs"/>
              </a:rPr>
              <a:t> émotionnelles </a:t>
            </a:r>
            <a:r>
              <a:rPr lang="fr-FR" sz="1200" kern="1200" dirty="0">
                <a:solidFill>
                  <a:schemeClr val="tx1"/>
                </a:solidFill>
                <a:effectLst/>
                <a:latin typeface="+mn-lt"/>
                <a:ea typeface="+mn-ea"/>
                <a:cs typeface="+mn-cs"/>
              </a:rPr>
              <a:t>:</a:t>
            </a:r>
            <a:r>
              <a:rPr lang="fr-FR" sz="1200" kern="1200" dirty="0" err="1">
                <a:solidFill>
                  <a:schemeClr val="tx1"/>
                </a:solidFill>
                <a:effectLst/>
                <a:latin typeface="+mn-lt"/>
                <a:ea typeface="+mn-ea"/>
                <a:cs typeface="+mn-cs"/>
              </a:rPr>
              <a:t>happy,surprise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anger,sadness,contempt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disgusr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fear</a:t>
            </a:r>
            <a:r>
              <a:rPr lang="fr-FR" sz="1200" kern="1200" dirty="0">
                <a:solidFill>
                  <a:schemeClr val="tx1"/>
                </a:solidFill>
                <a:effectLst/>
                <a:latin typeface="+mn-lt"/>
                <a:ea typeface="+mn-ea"/>
                <a:cs typeface="+mn-cs"/>
              </a:rPr>
              <a:t>. en 3 classes : positive, neutre et négative.</a:t>
            </a:r>
          </a:p>
          <a:p>
            <a:endParaRPr lang="fr-FR" dirty="0"/>
          </a:p>
        </p:txBody>
      </p:sp>
      <p:sp>
        <p:nvSpPr>
          <p:cNvPr id="4" name="Espace réservé du numéro de diapositive 3"/>
          <p:cNvSpPr>
            <a:spLocks noGrp="1"/>
          </p:cNvSpPr>
          <p:nvPr>
            <p:ph type="sldNum" sz="quarter" idx="10"/>
          </p:nvPr>
        </p:nvSpPr>
        <p:spPr/>
        <p:txBody>
          <a:bodyPr/>
          <a:lstStyle/>
          <a:p>
            <a:fld id="{025124C8-CFAF-4F43-95C7-BD177804BE46}" type="slidenum">
              <a:rPr lang="en-US" smtClean="0"/>
              <a:pPr/>
              <a:t>10</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33349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Pour </a:t>
            </a:r>
            <a:r>
              <a:rPr lang="fr-FR" sz="1200" kern="1200" dirty="0" err="1">
                <a:solidFill>
                  <a:schemeClr val="tx1"/>
                </a:solidFill>
                <a:effectLst/>
                <a:latin typeface="+mn-lt"/>
                <a:ea typeface="+mn-ea"/>
                <a:cs typeface="+mn-cs"/>
              </a:rPr>
              <a:t>l’age</a:t>
            </a:r>
            <a:r>
              <a:rPr lang="fr-FR" sz="1200" kern="1200" dirty="0">
                <a:solidFill>
                  <a:schemeClr val="tx1"/>
                </a:solidFill>
                <a:effectLst/>
                <a:latin typeface="+mn-lt"/>
                <a:ea typeface="+mn-ea"/>
                <a:cs typeface="+mn-cs"/>
              </a:rPr>
              <a:t> :nous avons </a:t>
            </a:r>
            <a:r>
              <a:rPr lang="fr-FR" sz="1200" kern="1200" dirty="0" err="1">
                <a:solidFill>
                  <a:schemeClr val="tx1"/>
                </a:solidFill>
                <a:effectLst/>
                <a:latin typeface="+mn-lt"/>
                <a:ea typeface="+mn-ea"/>
                <a:cs typeface="+mn-cs"/>
              </a:rPr>
              <a:t>separer</a:t>
            </a:r>
            <a:r>
              <a:rPr lang="fr-FR" sz="1200" kern="1200" dirty="0">
                <a:solidFill>
                  <a:schemeClr val="tx1"/>
                </a:solidFill>
                <a:effectLst/>
                <a:latin typeface="+mn-lt"/>
                <a:ea typeface="+mn-ea"/>
                <a:cs typeface="+mn-cs"/>
              </a:rPr>
              <a:t> on 6 classe </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025124C8-CFAF-4F43-95C7-BD177804BE46}" type="slidenum">
              <a:rPr lang="en-US" smtClean="0"/>
              <a:pPr/>
              <a:t>11</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33349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Passant maintenant</a:t>
            </a:r>
            <a:r>
              <a:rPr lang="fr-FR" baseline="0" dirty="0"/>
              <a:t> à la 2 éme phase qui est la </a:t>
            </a:r>
            <a:r>
              <a:rPr lang="fr-FR" b="1" dirty="0">
                <a:solidFill>
                  <a:srgbClr val="0070C0"/>
                </a:solidFill>
                <a:latin typeface="Arial" pitchFamily="34" charset="0"/>
                <a:cs typeface="Arial" pitchFamily="34" charset="0"/>
              </a:rPr>
              <a:t>Préparation des données </a:t>
            </a:r>
          </a:p>
          <a:p>
            <a:endParaRPr lang="fr-FR" dirty="0"/>
          </a:p>
        </p:txBody>
      </p:sp>
      <p:sp>
        <p:nvSpPr>
          <p:cNvPr id="4" name="Espace réservé du numéro de diapositive 3"/>
          <p:cNvSpPr>
            <a:spLocks noGrp="1"/>
          </p:cNvSpPr>
          <p:nvPr>
            <p:ph type="sldNum" sz="quarter" idx="10"/>
          </p:nvPr>
        </p:nvSpPr>
        <p:spPr/>
        <p:txBody>
          <a:bodyPr/>
          <a:lstStyle/>
          <a:p>
            <a:fld id="{9653FEDB-EDAB-45BD-A27D-B76A974FEB09}" type="slidenum">
              <a:rPr lang="fr-FR" smtClean="0"/>
              <a:t>12</a:t>
            </a:fld>
            <a:endParaRPr lang="fr-FR"/>
          </a:p>
        </p:txBody>
      </p:sp>
    </p:spTree>
    <p:extLst>
      <p:ext uri="{BB962C8B-B14F-4D97-AF65-F5344CB8AC3E}">
        <p14:creationId xmlns:p14="http://schemas.microsoft.com/office/powerpoint/2010/main" val="600037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a:solidFill>
                  <a:schemeClr val="tx1"/>
                </a:solidFill>
                <a:effectLst/>
                <a:latin typeface="+mn-lt"/>
                <a:ea typeface="+mn-ea"/>
                <a:cs typeface="+mn-cs"/>
              </a:rPr>
              <a:t>nous avons divisé nos données en 2  ensembles entraînement et  test. nous avons utilisé une répartition de 75% pour l'entraînement et 25% pour les tests. </a:t>
            </a:r>
            <a:endParaRPr lang="fr-FR" dirty="0"/>
          </a:p>
        </p:txBody>
      </p:sp>
      <p:sp>
        <p:nvSpPr>
          <p:cNvPr id="4" name="Espace réservé du numéro de diapositive 3"/>
          <p:cNvSpPr>
            <a:spLocks noGrp="1"/>
          </p:cNvSpPr>
          <p:nvPr>
            <p:ph type="sldNum" sz="quarter" idx="10"/>
          </p:nvPr>
        </p:nvSpPr>
        <p:spPr/>
        <p:txBody>
          <a:bodyPr/>
          <a:lstStyle/>
          <a:p>
            <a:fld id="{025124C8-CFAF-4F43-95C7-BD177804BE46}" type="slidenum">
              <a:rPr lang="en-US" smtClean="0"/>
              <a:pPr/>
              <a:t>13</a:t>
            </a:fld>
            <a:endParaRPr lang="en-US"/>
          </a:p>
        </p:txBody>
      </p:sp>
    </p:spTree>
    <p:extLst>
      <p:ext uri="{BB962C8B-B14F-4D97-AF65-F5344CB8AC3E}">
        <p14:creationId xmlns:p14="http://schemas.microsoft.com/office/powerpoint/2010/main" val="2360438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Avant de passer nos données aux modèles de réseaux de convolution, nous avons effectué certaines étapes de prétraitement pour garantir la qualité et la cohérence des données.</a:t>
            </a:r>
            <a:endParaRPr lang="en-US" sz="1200" kern="1200" dirty="0">
              <a:solidFill>
                <a:schemeClr val="tx1"/>
              </a:solidFill>
              <a:effectLst/>
              <a:latin typeface="+mn-lt"/>
              <a:ea typeface="+mn-ea"/>
              <a:cs typeface="+mn-cs"/>
            </a:endParaRPr>
          </a:p>
          <a:p>
            <a:endParaRPr lang="fr-FR"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Tout d'abord, nous avons converti les images en niveaux de gris. Cette conversion permet de réduire la complexité des données en éliminant les informations de couleur,</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Ensuite, nous avons redimensionné les images pour qu'elles aient une taille cohérente, ce qui facilite le traitement par les modèles de réseaux de convolution. Nous avons utilisé une taille standard pour toutes les images.</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Enfin , nous avons converti les images en tableaux </a:t>
            </a:r>
            <a:r>
              <a:rPr lang="fr-FR" sz="1200" kern="1200" dirty="0" err="1">
                <a:solidFill>
                  <a:schemeClr val="tx1"/>
                </a:solidFill>
                <a:effectLst/>
                <a:latin typeface="+mn-lt"/>
                <a:ea typeface="+mn-ea"/>
                <a:cs typeface="+mn-cs"/>
              </a:rPr>
              <a:t>numpy</a:t>
            </a:r>
            <a:r>
              <a:rPr lang="fr-FR" sz="1200" kern="1200" baseline="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Cette conversion nous permet de manipuler facilement les images dans le cadre de nos modèles.</a:t>
            </a:r>
            <a:endParaRPr lang="en-US" sz="1200" kern="1200" dirty="0">
              <a:solidFill>
                <a:schemeClr val="tx1"/>
              </a:solidFill>
              <a:effectLst/>
              <a:latin typeface="+mn-lt"/>
              <a:ea typeface="+mn-ea"/>
              <a:cs typeface="+mn-cs"/>
            </a:endParaRPr>
          </a:p>
          <a:p>
            <a:endParaRPr lang="fr-FR" baseline="0" dirty="0"/>
          </a:p>
          <a:p>
            <a:endParaRPr lang="fr-FR" dirty="0"/>
          </a:p>
        </p:txBody>
      </p:sp>
      <p:sp>
        <p:nvSpPr>
          <p:cNvPr id="4" name="Espace réservé du numéro de diapositive 3"/>
          <p:cNvSpPr>
            <a:spLocks noGrp="1"/>
          </p:cNvSpPr>
          <p:nvPr>
            <p:ph type="sldNum" sz="quarter" idx="10"/>
          </p:nvPr>
        </p:nvSpPr>
        <p:spPr/>
        <p:txBody>
          <a:bodyPr/>
          <a:lstStyle/>
          <a:p>
            <a:fld id="{025124C8-CFAF-4F43-95C7-BD177804BE46}" type="slidenum">
              <a:rPr lang="en-US" smtClean="0"/>
              <a:pPr/>
              <a:t>14</a:t>
            </a:fld>
            <a:endParaRPr lang="en-US" dirty="0"/>
          </a:p>
        </p:txBody>
      </p:sp>
    </p:spTree>
    <p:extLst>
      <p:ext uri="{BB962C8B-B14F-4D97-AF65-F5344CB8AC3E}">
        <p14:creationId xmlns:p14="http://schemas.microsoft.com/office/powerpoint/2010/main" val="2858748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La 3éme partie</a:t>
            </a:r>
            <a:r>
              <a:rPr lang="fr-FR" baseline="0" dirty="0"/>
              <a:t> est la  </a:t>
            </a:r>
            <a:r>
              <a:rPr lang="fr-FR" b="1" dirty="0">
                <a:solidFill>
                  <a:srgbClr val="0070C0"/>
                </a:solidFill>
                <a:latin typeface="Arial" pitchFamily="34" charset="0"/>
                <a:cs typeface="Arial" pitchFamily="34" charset="0"/>
              </a:rPr>
              <a:t>Présentation de l’architecture CNN</a:t>
            </a:r>
            <a:endParaRPr lang="en-US" b="1" dirty="0">
              <a:solidFill>
                <a:srgbClr val="0070C0"/>
              </a:solidFill>
              <a:latin typeface="Arial" pitchFamily="34" charset="0"/>
              <a:cs typeface="Arial"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9653FEDB-EDAB-45BD-A27D-B76A974FEB09}" type="slidenum">
              <a:rPr lang="fr-FR" smtClean="0"/>
              <a:t>15</a:t>
            </a:fld>
            <a:endParaRPr lang="fr-FR"/>
          </a:p>
        </p:txBody>
      </p:sp>
    </p:spTree>
    <p:extLst>
      <p:ext uri="{BB962C8B-B14F-4D97-AF65-F5344CB8AC3E}">
        <p14:creationId xmlns:p14="http://schemas.microsoft.com/office/powerpoint/2010/main" val="1468948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Dans le cadre de notre projet, nous avons utilisé Le</a:t>
            </a:r>
            <a:r>
              <a:rPr lang="fr-FR" sz="1200" b="0" i="0" kern="1200" baseline="0" dirty="0">
                <a:solidFill>
                  <a:schemeClr val="tx1"/>
                </a:solidFill>
                <a:effectLst/>
                <a:latin typeface="+mn-lt"/>
                <a:ea typeface="+mn-ea"/>
                <a:cs typeface="+mn-cs"/>
              </a:rPr>
              <a:t> CNN </a:t>
            </a:r>
            <a:r>
              <a:rPr lang="fr-FR" sz="1200" b="0" i="0" kern="1200" dirty="0">
                <a:solidFill>
                  <a:schemeClr val="tx1"/>
                </a:solidFill>
                <a:effectLst/>
                <a:latin typeface="+mn-lt"/>
                <a:ea typeface="+mn-ea"/>
                <a:cs typeface="+mn-cs"/>
              </a:rPr>
              <a:t>pour la détection du genre, de l'âge et des émotions à partir d'images de visages. Grâce à leur architecture en 3D, ils peuvent extraire des prédictions précises à partir de structures faciales</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maintenant </a:t>
            </a:r>
            <a:r>
              <a:rPr lang="fr-FR" sz="1200" kern="1200" dirty="0">
                <a:solidFill>
                  <a:schemeClr val="tx1"/>
                </a:solidFill>
                <a:effectLst/>
                <a:latin typeface="+mn-lt"/>
                <a:ea typeface="+mn-ea"/>
                <a:cs typeface="+mn-cs"/>
              </a:rPr>
              <a:t>, explorons les différentes couches qui composent ces réseaux. Nous commencerons par la couche d'entrée ,dans notre cas</a:t>
            </a:r>
            <a:r>
              <a:rPr lang="fr-FR" sz="1200" kern="1200" baseline="0" dirty="0">
                <a:solidFill>
                  <a:schemeClr val="tx1"/>
                </a:solidFill>
                <a:effectLst/>
                <a:latin typeface="+mn-lt"/>
                <a:ea typeface="+mn-ea"/>
                <a:cs typeface="+mn-cs"/>
              </a:rPr>
              <a:t> nous fournissons </a:t>
            </a:r>
            <a:r>
              <a:rPr lang="fr-FR" sz="1200" kern="1200" dirty="0">
                <a:solidFill>
                  <a:schemeClr val="tx1"/>
                </a:solidFill>
                <a:effectLst/>
                <a:latin typeface="+mn-lt"/>
                <a:ea typeface="+mn-ea"/>
                <a:cs typeface="+mn-cs"/>
              </a:rPr>
              <a:t>des images de visages en tant que données d'entrée</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Ensuite, nous avons la couche de convolution, qui est responsable de l'extraction des caractéristiques du visage, telles que les contours du visage, les yeux, les nez et la bouche. </a:t>
            </a:r>
            <a:r>
              <a:rPr lang="fr-FR" sz="1200" b="0" i="0" kern="1200" dirty="0">
                <a:solidFill>
                  <a:schemeClr val="tx1"/>
                </a:solidFill>
                <a:effectLst/>
                <a:latin typeface="+mn-lt"/>
                <a:ea typeface="+mn-ea"/>
                <a:cs typeface="+mn-cs"/>
              </a:rPr>
              <a:t>Par exemple, pour le modèle d'âge, cette couche va extraire les caractéristiques faciales spécifiques à chaque groupe d'âge.</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Après la couche de convolution, nous avons la couche de </a:t>
            </a:r>
            <a:r>
              <a:rPr lang="fr-FR" sz="1200" kern="1200" dirty="0" err="1">
                <a:solidFill>
                  <a:schemeClr val="tx1"/>
                </a:solidFill>
                <a:effectLst/>
                <a:latin typeface="+mn-lt"/>
                <a:ea typeface="+mn-ea"/>
                <a:cs typeface="+mn-cs"/>
              </a:rPr>
              <a:t>pooling</a:t>
            </a:r>
            <a:r>
              <a:rPr lang="fr-FR" sz="1200" kern="1200" dirty="0">
                <a:solidFill>
                  <a:schemeClr val="tx1"/>
                </a:solidFill>
                <a:effectLst/>
                <a:latin typeface="+mn-lt"/>
                <a:ea typeface="+mn-ea"/>
                <a:cs typeface="+mn-cs"/>
              </a:rPr>
              <a:t>. Cette couche réduit la dimension spatiale des caractéristiques tout en préservant les informations les plus importantes.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Ensuite, nous arrivons aux couches entièrement connectées</a:t>
            </a:r>
            <a:r>
              <a:rPr lang="fr-FR" sz="1200" kern="1200" baseline="0" dirty="0">
                <a:solidFill>
                  <a:schemeClr val="tx1"/>
                </a:solidFill>
                <a:effectLst/>
                <a:latin typeface="+mn-lt"/>
                <a:ea typeface="+mn-ea"/>
                <a:cs typeface="+mn-cs"/>
              </a:rPr>
              <a:t> qui </a:t>
            </a:r>
            <a:r>
              <a:rPr lang="fr-FR" sz="1200" kern="1200" dirty="0">
                <a:solidFill>
                  <a:schemeClr val="tx1"/>
                </a:solidFill>
                <a:effectLst/>
                <a:latin typeface="+mn-lt"/>
                <a:ea typeface="+mn-ea"/>
                <a:cs typeface="+mn-cs"/>
              </a:rPr>
              <a:t>sont responsables de la classification finale ou de la prédiction du genre, de l'âge et des émotions du visage.</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Et finalement le résultat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25124C8-CFAF-4F43-95C7-BD177804BE46}" type="slidenum">
              <a:rPr lang="en-US" smtClean="0"/>
              <a:pPr/>
              <a:t>16</a:t>
            </a:fld>
            <a:endParaRPr lang="en-US"/>
          </a:p>
        </p:txBody>
      </p:sp>
    </p:spTree>
    <p:extLst>
      <p:ext uri="{BB962C8B-B14F-4D97-AF65-F5344CB8AC3E}">
        <p14:creationId xmlns:p14="http://schemas.microsoft.com/office/powerpoint/2010/main" val="4146950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Par exemple, le modèle CNN que nous avons entraîné pour la détection des émotions prend une photo en entrée. L'image d'entrée traverse les</a:t>
            </a:r>
            <a:r>
              <a:rPr lang="fr-FR" sz="1200" b="0" i="0" kern="1200" baseline="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couches qui extraient les expressions faciales apprises lors du processus d'entraînement. Une fois les caractéristiques extraites, le modèle peut ensuite détecter les émotions en se basant sur les étiquettes d'émotions fournies telles que positive, neutre et </a:t>
            </a:r>
            <a:r>
              <a:rPr lang="fr-FR" sz="1200" b="0" i="0" kern="1200" dirty="0" err="1">
                <a:solidFill>
                  <a:schemeClr val="tx1"/>
                </a:solidFill>
                <a:effectLst/>
                <a:latin typeface="+mn-lt"/>
                <a:ea typeface="+mn-ea"/>
                <a:cs typeface="+mn-cs"/>
              </a:rPr>
              <a:t>négative.dans</a:t>
            </a:r>
            <a:r>
              <a:rPr lang="fr-FR" sz="1200" b="0" i="0" kern="1200" dirty="0">
                <a:solidFill>
                  <a:schemeClr val="tx1"/>
                </a:solidFill>
                <a:effectLst/>
                <a:latin typeface="+mn-lt"/>
                <a:ea typeface="+mn-ea"/>
                <a:cs typeface="+mn-cs"/>
              </a:rPr>
              <a:t> ce cas</a:t>
            </a:r>
            <a:r>
              <a:rPr lang="fr-FR" sz="1200" b="0" i="0" kern="1200" baseline="0" dirty="0">
                <a:solidFill>
                  <a:schemeClr val="tx1"/>
                </a:solidFill>
                <a:effectLst/>
                <a:latin typeface="+mn-lt"/>
                <a:ea typeface="+mn-ea"/>
                <a:cs typeface="+mn-cs"/>
              </a:rPr>
              <a:t> le résultat sera positive </a:t>
            </a:r>
            <a:endParaRPr lang="fr-FR" dirty="0"/>
          </a:p>
        </p:txBody>
      </p:sp>
      <p:sp>
        <p:nvSpPr>
          <p:cNvPr id="4" name="Espace réservé du numéro de diapositive 3"/>
          <p:cNvSpPr>
            <a:spLocks noGrp="1"/>
          </p:cNvSpPr>
          <p:nvPr>
            <p:ph type="sldNum" sz="quarter" idx="10"/>
          </p:nvPr>
        </p:nvSpPr>
        <p:spPr/>
        <p:txBody>
          <a:bodyPr/>
          <a:lstStyle/>
          <a:p>
            <a:fld id="{025124C8-CFAF-4F43-95C7-BD177804BE46}" type="slidenum">
              <a:rPr lang="en-US" smtClean="0"/>
              <a:pPr/>
              <a:t>17</a:t>
            </a:fld>
            <a:endParaRPr lang="en-US"/>
          </a:p>
        </p:txBody>
      </p:sp>
    </p:spTree>
    <p:extLst>
      <p:ext uri="{BB962C8B-B14F-4D97-AF65-F5344CB8AC3E}">
        <p14:creationId xmlns:p14="http://schemas.microsoft.com/office/powerpoint/2010/main" val="96645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43541"/>
                </a:solidFill>
                <a:effectLst/>
                <a:latin typeface="Söhne"/>
              </a:rPr>
              <a:t>La performance d'un modèle est essentielle pour évaluer son efficacité. Il dépend de plusieurs facteurs tels que l'architecture du modèle, les données d'entraînement et les hyperparamètres.</a:t>
            </a:r>
            <a:endParaRPr lang="fr-FR" dirty="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9653FEDB-EDAB-45BD-A27D-B76A974FEB09}" type="slidenum">
              <a:rPr lang="fr-FR" smtClean="0"/>
              <a:t>18</a:t>
            </a:fld>
            <a:endParaRPr lang="fr-FR"/>
          </a:p>
        </p:txBody>
      </p:sp>
    </p:spTree>
    <p:extLst>
      <p:ext uri="{BB962C8B-B14F-4D97-AF65-F5344CB8AC3E}">
        <p14:creationId xmlns:p14="http://schemas.microsoft.com/office/powerpoint/2010/main" val="1468948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0" i="0" dirty="0">
                <a:solidFill>
                  <a:srgbClr val="374151"/>
                </a:solidFill>
                <a:effectLst/>
                <a:latin typeface="Söhne"/>
              </a:rPr>
              <a:t>Pour le modèle d'âge, le graphique linéaire montre la perte (</a:t>
            </a:r>
            <a:r>
              <a:rPr lang="fr-FR" b="0" i="0" dirty="0" err="1">
                <a:solidFill>
                  <a:srgbClr val="374151"/>
                </a:solidFill>
                <a:effectLst/>
                <a:latin typeface="Söhne"/>
              </a:rPr>
              <a:t>loss</a:t>
            </a:r>
            <a:r>
              <a:rPr lang="fr-FR" b="0" i="0" dirty="0">
                <a:solidFill>
                  <a:srgbClr val="374151"/>
                </a:solidFill>
                <a:effectLst/>
                <a:latin typeface="Söhne"/>
              </a:rPr>
              <a:t>) et l'exactitude (</a:t>
            </a:r>
            <a:r>
              <a:rPr lang="fr-FR" b="0" i="0" dirty="0" err="1">
                <a:solidFill>
                  <a:srgbClr val="374151"/>
                </a:solidFill>
                <a:effectLst/>
                <a:latin typeface="Söhne"/>
              </a:rPr>
              <a:t>accuracy</a:t>
            </a:r>
            <a:r>
              <a:rPr lang="fr-FR" b="0" i="0" dirty="0">
                <a:solidFill>
                  <a:srgbClr val="374151"/>
                </a:solidFill>
                <a:effectLst/>
                <a:latin typeface="Söhne"/>
              </a:rPr>
              <a:t>) du modèle CNN. La perte d'entraînement diminue progressivement, mais la perte de validation augmente après un certain point,. L'exactitude du modèle sur les données de test est inférieure à celle d'entraînement ,ce  qui indiquant l’ ajustement du modèle </a:t>
            </a:r>
            <a:endParaRPr lang="fr-FR" dirty="0"/>
          </a:p>
        </p:txBody>
      </p:sp>
      <p:sp>
        <p:nvSpPr>
          <p:cNvPr id="4" name="Espace réservé du numéro de diapositive 3"/>
          <p:cNvSpPr>
            <a:spLocks noGrp="1"/>
          </p:cNvSpPr>
          <p:nvPr>
            <p:ph type="sldNum" sz="quarter" idx="10"/>
          </p:nvPr>
        </p:nvSpPr>
        <p:spPr/>
        <p:txBody>
          <a:bodyPr/>
          <a:lstStyle/>
          <a:p>
            <a:fld id="{025124C8-CFAF-4F43-95C7-BD177804BE46}" type="slidenum">
              <a:rPr lang="en-US" smtClean="0"/>
              <a:pPr/>
              <a:t>19</a:t>
            </a:fld>
            <a:endParaRPr lang="en-US"/>
          </a:p>
        </p:txBody>
      </p:sp>
    </p:spTree>
    <p:extLst>
      <p:ext uri="{BB962C8B-B14F-4D97-AF65-F5344CB8AC3E}">
        <p14:creationId xmlns:p14="http://schemas.microsoft.com/office/powerpoint/2010/main" val="1254963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La reconnaissance faciale est devenue un domaine de recherche en plein essor. grâce aux progrès technologiques et à l'émergence de nouvelles applications dans divers secteurs tels que la sécurité et le marketing. </a:t>
            </a:r>
          </a:p>
          <a:p>
            <a:r>
              <a:rPr lang="fr-FR" sz="1200" b="0" i="0" kern="1200" dirty="0">
                <a:solidFill>
                  <a:schemeClr val="tx1"/>
                </a:solidFill>
                <a:effectLst/>
                <a:latin typeface="+mn-lt"/>
                <a:ea typeface="+mn-ea"/>
                <a:cs typeface="+mn-cs"/>
              </a:rPr>
              <a:t>L'objectif principal de notre projet est de concevoir développer un système capable de détecter trois caractéristiques à partir d'images faciales : l'âge, l'émotion et le genre. Pour ce faire, nous avons utilisé des réseaux neuronaux convolutifs (CNN) pour entraîner les modèles nécessaires aux prédictions</a:t>
            </a:r>
            <a:endParaRPr lang="fr-FR" dirty="0"/>
          </a:p>
        </p:txBody>
      </p:sp>
      <p:sp>
        <p:nvSpPr>
          <p:cNvPr id="4" name="Espace réservé du numéro de diapositive 3"/>
          <p:cNvSpPr>
            <a:spLocks noGrp="1"/>
          </p:cNvSpPr>
          <p:nvPr>
            <p:ph type="sldNum" sz="quarter" idx="10"/>
          </p:nvPr>
        </p:nvSpPr>
        <p:spPr/>
        <p:txBody>
          <a:bodyPr/>
          <a:lstStyle/>
          <a:p>
            <a:fld id="{9653FEDB-EDAB-45BD-A27D-B76A974FEB09}" type="slidenum">
              <a:rPr lang="fr-FR" smtClean="0"/>
              <a:t>2</a:t>
            </a:fld>
            <a:endParaRPr lang="fr-FR"/>
          </a:p>
        </p:txBody>
      </p:sp>
    </p:spTree>
    <p:extLst>
      <p:ext uri="{BB962C8B-B14F-4D97-AF65-F5344CB8AC3E}">
        <p14:creationId xmlns:p14="http://schemas.microsoft.com/office/powerpoint/2010/main" val="3092844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0" i="0" dirty="0">
                <a:solidFill>
                  <a:srgbClr val="374151"/>
                </a:solidFill>
                <a:effectLst/>
                <a:latin typeface="Söhne"/>
              </a:rPr>
              <a:t>Pour le modèle de genre, le graphique linéaire présente la perte et l'exactitude du modèle CNN. Comme pour le modèle d'âge, la perte d'entraînement diminue progressivement, mais la perte de validation augmente après un certain </a:t>
            </a:r>
            <a:r>
              <a:rPr lang="fr-FR" b="0" i="0" dirty="0" err="1">
                <a:solidFill>
                  <a:srgbClr val="374151"/>
                </a:solidFill>
                <a:effectLst/>
                <a:latin typeface="Söhne"/>
              </a:rPr>
              <a:t>point.L'exactitude</a:t>
            </a:r>
            <a:r>
              <a:rPr lang="fr-FR" b="0" i="0" dirty="0">
                <a:solidFill>
                  <a:srgbClr val="374151"/>
                </a:solidFill>
                <a:effectLst/>
                <a:latin typeface="Söhne"/>
              </a:rPr>
              <a:t> sur les données de test est inférieure à celle des données d'entraînement, ce  qui montre l’ ajustement du modèle </a:t>
            </a:r>
            <a:endParaRPr lang="fr-FR" dirty="0"/>
          </a:p>
        </p:txBody>
      </p:sp>
      <p:sp>
        <p:nvSpPr>
          <p:cNvPr id="4" name="Espace réservé du numéro de diapositive 3"/>
          <p:cNvSpPr>
            <a:spLocks noGrp="1"/>
          </p:cNvSpPr>
          <p:nvPr>
            <p:ph type="sldNum" sz="quarter" idx="10"/>
          </p:nvPr>
        </p:nvSpPr>
        <p:spPr/>
        <p:txBody>
          <a:bodyPr/>
          <a:lstStyle/>
          <a:p>
            <a:fld id="{025124C8-CFAF-4F43-95C7-BD177804BE46}" type="slidenum">
              <a:rPr lang="en-US" smtClean="0"/>
              <a:pPr/>
              <a:t>20</a:t>
            </a:fld>
            <a:endParaRPr lang="en-US"/>
          </a:p>
        </p:txBody>
      </p:sp>
    </p:spTree>
    <p:extLst>
      <p:ext uri="{BB962C8B-B14F-4D97-AF65-F5344CB8AC3E}">
        <p14:creationId xmlns:p14="http://schemas.microsoft.com/office/powerpoint/2010/main" val="1254963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0" i="0" dirty="0">
                <a:solidFill>
                  <a:srgbClr val="374151"/>
                </a:solidFill>
                <a:effectLst/>
                <a:latin typeface="Söhne"/>
              </a:rPr>
              <a:t>En ce qui concerne le modèle d'émotion,. Encore une fois, la perte d'entraînement diminue continuellement, mais la perte de validation augmente après un certain </a:t>
            </a:r>
            <a:r>
              <a:rPr lang="fr-FR" b="0" i="0" dirty="0" err="1">
                <a:solidFill>
                  <a:srgbClr val="374151"/>
                </a:solidFill>
                <a:effectLst/>
                <a:latin typeface="Söhne"/>
              </a:rPr>
              <a:t>point.L'exactitude</a:t>
            </a:r>
            <a:r>
              <a:rPr lang="fr-FR" b="0" i="0" dirty="0">
                <a:solidFill>
                  <a:srgbClr val="374151"/>
                </a:solidFill>
                <a:effectLst/>
                <a:latin typeface="Söhne"/>
              </a:rPr>
              <a:t> sur les données de test est inférieure à celle des données d'entraînement, ce  qui montre l’ ajustement du modèle </a:t>
            </a:r>
            <a:endParaRPr lang="fr-FR" dirty="0"/>
          </a:p>
        </p:txBody>
      </p:sp>
      <p:sp>
        <p:nvSpPr>
          <p:cNvPr id="4" name="Espace réservé du numéro de diapositive 3"/>
          <p:cNvSpPr>
            <a:spLocks noGrp="1"/>
          </p:cNvSpPr>
          <p:nvPr>
            <p:ph type="sldNum" sz="quarter" idx="10"/>
          </p:nvPr>
        </p:nvSpPr>
        <p:spPr/>
        <p:txBody>
          <a:bodyPr/>
          <a:lstStyle/>
          <a:p>
            <a:fld id="{025124C8-CFAF-4F43-95C7-BD177804BE46}" type="slidenum">
              <a:rPr lang="en-US" smtClean="0"/>
              <a:pPr/>
              <a:t>21</a:t>
            </a:fld>
            <a:endParaRPr lang="en-US"/>
          </a:p>
        </p:txBody>
      </p:sp>
    </p:spTree>
    <p:extLst>
      <p:ext uri="{BB962C8B-B14F-4D97-AF65-F5344CB8AC3E}">
        <p14:creationId xmlns:p14="http://schemas.microsoft.com/office/powerpoint/2010/main" val="1254963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4éme partie</a:t>
            </a:r>
            <a:r>
              <a:rPr lang="fr-FR" baseline="0" dirty="0"/>
              <a:t> est la </a:t>
            </a:r>
            <a:r>
              <a:rPr lang="fr-FR" sz="1200" dirty="0">
                <a:solidFill>
                  <a:schemeClr val="tx1"/>
                </a:solidFill>
              </a:rPr>
              <a:t>Détection des visages avec MTCNN</a:t>
            </a: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9653FEDB-EDAB-45BD-A27D-B76A974FEB09}" type="slidenum">
              <a:rPr lang="fr-FR" smtClean="0"/>
              <a:t>22</a:t>
            </a:fld>
            <a:endParaRPr lang="fr-FR"/>
          </a:p>
        </p:txBody>
      </p:sp>
    </p:spTree>
    <p:extLst>
      <p:ext uri="{BB962C8B-B14F-4D97-AF65-F5344CB8AC3E}">
        <p14:creationId xmlns:p14="http://schemas.microsoft.com/office/powerpoint/2010/main" val="1468948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a:solidFill>
                  <a:schemeClr val="tx1"/>
                </a:solidFill>
                <a:effectLst/>
                <a:latin typeface="+mn-lt"/>
                <a:ea typeface="+mn-ea"/>
                <a:cs typeface="+mn-cs"/>
              </a:rPr>
              <a:t>Maintenant</a:t>
            </a:r>
            <a:r>
              <a:rPr lang="fr-FR" sz="1200" kern="1200" baseline="0" dirty="0">
                <a:solidFill>
                  <a:schemeClr val="tx1"/>
                </a:solidFill>
                <a:effectLst/>
                <a:latin typeface="+mn-lt"/>
                <a:ea typeface="+mn-ea"/>
                <a:cs typeface="+mn-cs"/>
              </a:rPr>
              <a:t> nous allons présenter un </a:t>
            </a:r>
            <a:r>
              <a:rPr lang="en-US" sz="1200" kern="1200" baseline="0" dirty="0">
                <a:solidFill>
                  <a:schemeClr val="tx1"/>
                </a:solidFill>
                <a:effectLst/>
                <a:latin typeface="+mn-lt"/>
                <a:ea typeface="+mn-ea"/>
                <a:cs typeface="+mn-cs"/>
              </a:rPr>
              <a:t>tableau </a:t>
            </a:r>
            <a:r>
              <a:rPr lang="en-US" sz="1200" kern="1200" baseline="0" dirty="0" err="1">
                <a:solidFill>
                  <a:schemeClr val="tx1"/>
                </a:solidFill>
                <a:effectLst/>
                <a:latin typeface="+mn-lt"/>
                <a:ea typeface="+mn-ea"/>
                <a:cs typeface="+mn-cs"/>
              </a:rPr>
              <a:t>contenant</a:t>
            </a:r>
            <a:r>
              <a:rPr lang="en-US" sz="1200" kern="1200" baseline="0" dirty="0">
                <a:solidFill>
                  <a:schemeClr val="tx1"/>
                </a:solidFill>
                <a:effectLst/>
                <a:latin typeface="+mn-lt"/>
                <a:ea typeface="+mn-ea"/>
                <a:cs typeface="+mn-cs"/>
              </a:rPr>
              <a:t> le </a:t>
            </a:r>
            <a:r>
              <a:rPr lang="en-US" sz="1200" kern="1200" baseline="0" dirty="0" err="1">
                <a:solidFill>
                  <a:schemeClr val="tx1"/>
                </a:solidFill>
                <a:effectLst/>
                <a:latin typeface="+mn-lt"/>
                <a:ea typeface="+mn-ea"/>
                <a:cs typeface="+mn-cs"/>
              </a:rPr>
              <a:t>résultat</a:t>
            </a:r>
            <a:r>
              <a:rPr lang="en-US" sz="1200" kern="1200" baseline="0" dirty="0">
                <a:solidFill>
                  <a:schemeClr val="tx1"/>
                </a:solidFill>
                <a:effectLst/>
                <a:latin typeface="+mn-lt"/>
                <a:ea typeface="+mn-ea"/>
                <a:cs typeface="+mn-cs"/>
              </a:rPr>
              <a:t> de </a:t>
            </a:r>
            <a:r>
              <a:rPr lang="en-US" sz="1200" kern="1200" baseline="0" dirty="0" err="1">
                <a:solidFill>
                  <a:schemeClr val="tx1"/>
                </a:solidFill>
                <a:effectLst/>
                <a:latin typeface="+mn-lt"/>
                <a:ea typeface="+mn-ea"/>
                <a:cs typeface="+mn-cs"/>
              </a:rPr>
              <a:t>notre</a:t>
            </a:r>
            <a:r>
              <a:rPr lang="en-US" sz="1200" kern="1200" baseline="0" dirty="0">
                <a:solidFill>
                  <a:schemeClr val="tx1"/>
                </a:solidFill>
                <a:effectLst/>
                <a:latin typeface="+mn-lt"/>
                <a:ea typeface="+mn-ea"/>
                <a:cs typeface="+mn-cs"/>
              </a:rPr>
              <a:t> etude comparatives entre les </a:t>
            </a:r>
            <a:r>
              <a:rPr lang="en-US" sz="1200" kern="1200" baseline="0" dirty="0" err="1">
                <a:solidFill>
                  <a:schemeClr val="tx1"/>
                </a:solidFill>
                <a:effectLst/>
                <a:latin typeface="+mn-lt"/>
                <a:ea typeface="+mn-ea"/>
                <a:cs typeface="+mn-cs"/>
              </a:rPr>
              <a:t>detecteur</a:t>
            </a:r>
            <a:r>
              <a:rPr lang="en-US" sz="1200" kern="1200" baseline="0" dirty="0">
                <a:solidFill>
                  <a:schemeClr val="tx1"/>
                </a:solidFill>
                <a:effectLst/>
                <a:latin typeface="+mn-lt"/>
                <a:ea typeface="+mn-ea"/>
                <a:cs typeface="+mn-cs"/>
              </a:rPr>
              <a:t> de visage </a:t>
            </a:r>
          </a:p>
          <a:p>
            <a:r>
              <a:rPr lang="fr-FR" sz="1200" kern="1200" dirty="0">
                <a:solidFill>
                  <a:schemeClr val="tx1"/>
                </a:solidFill>
                <a:effectLst/>
                <a:latin typeface="+mn-lt"/>
                <a:ea typeface="+mn-ea"/>
                <a:cs typeface="+mn-cs"/>
              </a:rPr>
              <a:t>Dans un premier temps, nous avons exploré la méthode de la cascade de </a:t>
            </a:r>
            <a:r>
              <a:rPr lang="fr-FR" sz="1200" kern="1200" dirty="0" err="1">
                <a:solidFill>
                  <a:schemeClr val="tx1"/>
                </a:solidFill>
                <a:effectLst/>
                <a:latin typeface="+mn-lt"/>
                <a:ea typeface="+mn-ea"/>
                <a:cs typeface="+mn-cs"/>
              </a:rPr>
              <a:t>Haar</a:t>
            </a:r>
            <a:r>
              <a:rPr lang="fr-FR" sz="1200" kern="1200" dirty="0">
                <a:solidFill>
                  <a:schemeClr val="tx1"/>
                </a:solidFill>
                <a:effectLst/>
                <a:latin typeface="+mn-lt"/>
                <a:ea typeface="+mn-ea"/>
                <a:cs typeface="+mn-cs"/>
              </a:rPr>
              <a:t> , connue par sa </a:t>
            </a:r>
            <a:r>
              <a:rPr lang="fr-FR" sz="1200" kern="1200" dirty="0" err="1">
                <a:solidFill>
                  <a:schemeClr val="tx1"/>
                </a:solidFill>
                <a:effectLst/>
                <a:latin typeface="+mn-lt"/>
                <a:ea typeface="+mn-ea"/>
                <a:cs typeface="+mn-cs"/>
              </a:rPr>
              <a:t>rapidité.Cependant</a:t>
            </a:r>
            <a:r>
              <a:rPr lang="fr-FR" sz="1200" kern="1200" dirty="0">
                <a:solidFill>
                  <a:schemeClr val="tx1"/>
                </a:solidFill>
                <a:effectLst/>
                <a:latin typeface="+mn-lt"/>
                <a:ea typeface="+mn-ea"/>
                <a:cs typeface="+mn-cs"/>
              </a:rPr>
              <a:t>, nous avons découvert qu'elle présentait des limites dans certaines situations, notamment pour la détection de visages dans des conditions d'éclairage difficiles Ensuite, nous avons examiné la méthode du </a:t>
            </a:r>
            <a:r>
              <a:rPr lang="fr-FR" sz="1200" kern="1200" dirty="0" err="1">
                <a:solidFill>
                  <a:schemeClr val="tx1"/>
                </a:solidFill>
                <a:effectLst/>
                <a:latin typeface="+mn-lt"/>
                <a:ea typeface="+mn-ea"/>
                <a:cs typeface="+mn-cs"/>
              </a:rPr>
              <a:t>Histogram</a:t>
            </a:r>
            <a:r>
              <a:rPr lang="fr-FR" sz="1200" kern="1200" dirty="0">
                <a:solidFill>
                  <a:schemeClr val="tx1"/>
                </a:solidFill>
                <a:effectLst/>
                <a:latin typeface="+mn-lt"/>
                <a:ea typeface="+mn-ea"/>
                <a:cs typeface="+mn-cs"/>
              </a:rPr>
              <a:t> of </a:t>
            </a:r>
            <a:r>
              <a:rPr lang="fr-FR" sz="1200" kern="1200" dirty="0" err="1">
                <a:solidFill>
                  <a:schemeClr val="tx1"/>
                </a:solidFill>
                <a:effectLst/>
                <a:latin typeface="+mn-lt"/>
                <a:ea typeface="+mn-ea"/>
                <a:cs typeface="+mn-cs"/>
              </a:rPr>
              <a:t>Oriented</a:t>
            </a:r>
            <a:r>
              <a:rPr lang="fr-FR" sz="1200" kern="1200" dirty="0">
                <a:solidFill>
                  <a:schemeClr val="tx1"/>
                </a:solidFill>
                <a:effectLst/>
                <a:latin typeface="+mn-lt"/>
                <a:ea typeface="+mn-ea"/>
                <a:cs typeface="+mn-cs"/>
              </a:rPr>
              <a:t> Gradients (HOG).mais  nous avons trouver des </a:t>
            </a:r>
            <a:r>
              <a:rPr lang="fr-FR" sz="1200" kern="1200" dirty="0" err="1">
                <a:solidFill>
                  <a:schemeClr val="tx1"/>
                </a:solidFill>
                <a:effectLst/>
                <a:latin typeface="+mn-lt"/>
                <a:ea typeface="+mn-ea"/>
                <a:cs typeface="+mn-cs"/>
              </a:rPr>
              <a:t>dificultes</a:t>
            </a:r>
            <a:r>
              <a:rPr lang="fr-FR" sz="1200" kern="1200" dirty="0">
                <a:solidFill>
                  <a:schemeClr val="tx1"/>
                </a:solidFill>
                <a:effectLst/>
                <a:latin typeface="+mn-lt"/>
                <a:ea typeface="+mn-ea"/>
                <a:cs typeface="+mn-cs"/>
              </a:rPr>
              <a:t>  on a essayer </a:t>
            </a:r>
            <a:r>
              <a:rPr lang="fr-FR" sz="1200" kern="1200" dirty="0" err="1">
                <a:solidFill>
                  <a:schemeClr val="tx1"/>
                </a:solidFill>
                <a:effectLst/>
                <a:latin typeface="+mn-lt"/>
                <a:ea typeface="+mn-ea"/>
                <a:cs typeface="+mn-cs"/>
              </a:rPr>
              <a:t>RetinaFace</a:t>
            </a:r>
            <a:r>
              <a:rPr lang="fr-FR" sz="1200" kern="1200" dirty="0">
                <a:solidFill>
                  <a:schemeClr val="tx1"/>
                </a:solidFill>
                <a:effectLst/>
                <a:latin typeface="+mn-lt"/>
                <a:ea typeface="+mn-ea"/>
                <a:cs typeface="+mn-cs"/>
              </a:rPr>
              <a:t>, qui a donné de bons résultats par rapport à la vitesse et à la </a:t>
            </a:r>
            <a:r>
              <a:rPr lang="fr-FR" sz="1200" kern="1200" dirty="0" err="1">
                <a:solidFill>
                  <a:schemeClr val="tx1"/>
                </a:solidFill>
                <a:effectLst/>
                <a:latin typeface="+mn-lt"/>
                <a:ea typeface="+mn-ea"/>
                <a:cs typeface="+mn-cs"/>
              </a:rPr>
              <a:t>detection</a:t>
            </a:r>
            <a:r>
              <a:rPr lang="fr-FR" sz="1200" kern="1200" dirty="0">
                <a:solidFill>
                  <a:schemeClr val="tx1"/>
                </a:solidFill>
                <a:effectLst/>
                <a:latin typeface="+mn-lt"/>
                <a:ea typeface="+mn-ea"/>
                <a:cs typeface="+mn-cs"/>
              </a:rPr>
              <a:t> facial ,mais nous avons rencontré aussi des problèmes Finalement, nous avons décidé d'utiliser MTCNN en raison de ses performances supérieures vu que c’est</a:t>
            </a:r>
            <a:r>
              <a:rPr lang="fr-FR" sz="1200" kern="1200" baseline="0" dirty="0">
                <a:solidFill>
                  <a:schemeClr val="tx1"/>
                </a:solidFill>
                <a:effectLst/>
                <a:latin typeface="+mn-lt"/>
                <a:ea typeface="+mn-ea"/>
                <a:cs typeface="+mn-cs"/>
              </a:rPr>
              <a:t> l’algorithme</a:t>
            </a:r>
            <a:r>
              <a:rPr lang="fr-FR" sz="1200" kern="1200" dirty="0">
                <a:solidFill>
                  <a:schemeClr val="tx1"/>
                </a:solidFill>
                <a:effectLst/>
                <a:latin typeface="+mn-lt"/>
                <a:ea typeface="+mn-ea"/>
                <a:cs typeface="+mn-cs"/>
              </a:rPr>
              <a:t> le plus adapté à nos besoins.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25124C8-CFAF-4F43-95C7-BD177804BE46}" type="slidenum">
              <a:rPr lang="en-US" smtClean="0"/>
              <a:pPr/>
              <a:t>23</a:t>
            </a:fld>
            <a:endParaRPr lang="en-US"/>
          </a:p>
        </p:txBody>
      </p:sp>
    </p:spTree>
    <p:extLst>
      <p:ext uri="{BB962C8B-B14F-4D97-AF65-F5344CB8AC3E}">
        <p14:creationId xmlns:p14="http://schemas.microsoft.com/office/powerpoint/2010/main" val="3839363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err="1">
                <a:solidFill>
                  <a:schemeClr val="tx1"/>
                </a:solidFill>
                <a:effectLst/>
                <a:latin typeface="+mn-lt"/>
                <a:ea typeface="+mn-ea"/>
                <a:cs typeface="+mn-cs"/>
              </a:rPr>
              <a:t>D’aprés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test ,nous </a:t>
            </a:r>
            <a:r>
              <a:rPr lang="en-US" sz="1200" kern="1200" dirty="0" err="1">
                <a:solidFill>
                  <a:schemeClr val="tx1"/>
                </a:solidFill>
                <a:effectLst/>
                <a:latin typeface="+mn-lt"/>
                <a:ea typeface="+mn-ea"/>
                <a:cs typeface="+mn-cs"/>
              </a:rPr>
              <a:t>avons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constaté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a:t>
            </a:r>
            <a:r>
              <a:rPr lang="en-US" sz="1200" kern="1200" dirty="0">
                <a:solidFill>
                  <a:schemeClr val="tx1"/>
                </a:solidFill>
                <a:effectLst/>
                <a:latin typeface="+mn-lt"/>
                <a:ea typeface="+mn-ea"/>
                <a:cs typeface="+mn-cs"/>
              </a:rPr>
              <a:t> MTCNN</a:t>
            </a:r>
            <a:r>
              <a:rPr lang="en-US" sz="1200" kern="1200" baseline="0" dirty="0">
                <a:solidFill>
                  <a:schemeClr val="tx1"/>
                </a:solidFill>
                <a:effectLst/>
                <a:latin typeface="+mn-lt"/>
                <a:ea typeface="+mn-ea"/>
                <a:cs typeface="+mn-cs"/>
              </a:rPr>
              <a:t> a </a:t>
            </a:r>
            <a:r>
              <a:rPr lang="en-US" sz="1200" kern="1200" baseline="0" dirty="0" err="1">
                <a:solidFill>
                  <a:schemeClr val="tx1"/>
                </a:solidFill>
                <a:effectLst/>
                <a:latin typeface="+mn-lt"/>
                <a:ea typeface="+mn-ea"/>
                <a:cs typeface="+mn-cs"/>
              </a:rPr>
              <a:t>detecté</a:t>
            </a:r>
            <a:r>
              <a:rPr lang="en-US" sz="1200" kern="1200" baseline="0" dirty="0">
                <a:solidFill>
                  <a:schemeClr val="tx1"/>
                </a:solidFill>
                <a:effectLst/>
                <a:latin typeface="+mn-lt"/>
                <a:ea typeface="+mn-ea"/>
                <a:cs typeface="+mn-cs"/>
              </a:rPr>
              <a:t> 2 </a:t>
            </a:r>
            <a:r>
              <a:rPr lang="en-US" sz="1200" kern="1200" baseline="0" dirty="0" err="1">
                <a:solidFill>
                  <a:schemeClr val="tx1"/>
                </a:solidFill>
                <a:effectLst/>
                <a:latin typeface="+mn-lt"/>
                <a:ea typeface="+mn-ea"/>
                <a:cs typeface="+mn-cs"/>
              </a:rPr>
              <a:t>personnes</a:t>
            </a:r>
            <a:r>
              <a:rPr lang="en-US" sz="1200" kern="1200" baseline="0" dirty="0">
                <a:solidFill>
                  <a:schemeClr val="tx1"/>
                </a:solidFill>
                <a:effectLst/>
                <a:latin typeface="+mn-lt"/>
                <a:ea typeface="+mn-ea"/>
                <a:cs typeface="+mn-cs"/>
              </a:rPr>
              <a:t> de plus avec </a:t>
            </a:r>
            <a:r>
              <a:rPr lang="en-US" sz="1200" kern="1200" baseline="0" dirty="0" err="1">
                <a:solidFill>
                  <a:schemeClr val="tx1"/>
                </a:solidFill>
                <a:effectLst/>
                <a:latin typeface="+mn-lt"/>
                <a:ea typeface="+mn-ea"/>
                <a:cs typeface="+mn-cs"/>
              </a:rPr>
              <a:t>une</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précision</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mieux</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que</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haarcascade</a:t>
            </a:r>
            <a:r>
              <a:rPr lang="en-US" sz="1200" kern="1200" baseline="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25124C8-CFAF-4F43-95C7-BD177804BE46}" type="slidenum">
              <a:rPr lang="en-US" smtClean="0"/>
              <a:pPr/>
              <a:t>24</a:t>
            </a:fld>
            <a:endParaRPr lang="en-US"/>
          </a:p>
        </p:txBody>
      </p:sp>
    </p:spTree>
    <p:extLst>
      <p:ext uri="{BB962C8B-B14F-4D97-AF65-F5344CB8AC3E}">
        <p14:creationId xmlns:p14="http://schemas.microsoft.com/office/powerpoint/2010/main" val="3839363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La</a:t>
            </a:r>
            <a:r>
              <a:rPr lang="fr-FR" baseline="0" dirty="0"/>
              <a:t> </a:t>
            </a:r>
            <a:r>
              <a:rPr lang="fr-FR" baseline="0" dirty="0" err="1"/>
              <a:t>derniére</a:t>
            </a:r>
            <a:r>
              <a:rPr lang="fr-FR" baseline="0" dirty="0"/>
              <a:t> partie est le  </a:t>
            </a:r>
            <a:r>
              <a:rPr lang="fr-FR" b="1" dirty="0">
                <a:solidFill>
                  <a:srgbClr val="0070C0"/>
                </a:solidFill>
                <a:latin typeface="Arial" pitchFamily="34" charset="0"/>
                <a:cs typeface="Arial" pitchFamily="34" charset="0"/>
              </a:rPr>
              <a:t>Déploiement du code avec </a:t>
            </a:r>
            <a:r>
              <a:rPr lang="fr-FR" b="1" dirty="0" err="1">
                <a:solidFill>
                  <a:srgbClr val="0070C0"/>
                </a:solidFill>
                <a:latin typeface="Arial" pitchFamily="34" charset="0"/>
                <a:cs typeface="Arial" pitchFamily="34" charset="0"/>
              </a:rPr>
              <a:t>Streamlit</a:t>
            </a:r>
            <a:r>
              <a:rPr lang="fr-FR" b="1" dirty="0">
                <a:solidFill>
                  <a:srgbClr val="0070C0"/>
                </a:solidFill>
                <a:latin typeface="Arial" pitchFamily="34" charset="0"/>
                <a:cs typeface="Arial"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9653FEDB-EDAB-45BD-A27D-B76A974FEB09}" type="slidenum">
              <a:rPr lang="fr-FR" smtClean="0"/>
              <a:t>25</a:t>
            </a:fld>
            <a:endParaRPr lang="fr-FR"/>
          </a:p>
        </p:txBody>
      </p:sp>
    </p:spTree>
    <p:extLst>
      <p:ext uri="{BB962C8B-B14F-4D97-AF65-F5344CB8AC3E}">
        <p14:creationId xmlns:p14="http://schemas.microsoft.com/office/powerpoint/2010/main" val="1468948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Afin de réaliser le </a:t>
            </a:r>
            <a:r>
              <a:rPr lang="fr-FR" sz="1200" kern="1200" dirty="0" err="1">
                <a:solidFill>
                  <a:schemeClr val="tx1"/>
                </a:solidFill>
                <a:effectLst/>
                <a:latin typeface="+mn-lt"/>
                <a:ea typeface="+mn-ea"/>
                <a:cs typeface="+mn-cs"/>
              </a:rPr>
              <a:t>systéme</a:t>
            </a:r>
            <a:r>
              <a:rPr lang="fr-FR" sz="1200" kern="1200" dirty="0">
                <a:solidFill>
                  <a:schemeClr val="tx1"/>
                </a:solidFill>
                <a:effectLst/>
                <a:latin typeface="+mn-lt"/>
                <a:ea typeface="+mn-ea"/>
                <a:cs typeface="+mn-cs"/>
              </a:rPr>
              <a:t> de </a:t>
            </a:r>
            <a:r>
              <a:rPr lang="fr-FR" sz="1200" kern="1200" dirty="0" err="1">
                <a:solidFill>
                  <a:schemeClr val="tx1"/>
                </a:solidFill>
                <a:effectLst/>
                <a:latin typeface="+mn-lt"/>
                <a:ea typeface="+mn-ea"/>
                <a:cs typeface="+mn-cs"/>
              </a:rPr>
              <a:t>detection</a:t>
            </a:r>
            <a:r>
              <a:rPr lang="fr-FR" sz="1200" kern="1200" dirty="0">
                <a:solidFill>
                  <a:schemeClr val="tx1"/>
                </a:solidFill>
                <a:effectLst/>
                <a:latin typeface="+mn-lt"/>
                <a:ea typeface="+mn-ea"/>
                <a:cs typeface="+mn-cs"/>
              </a:rPr>
              <a:t> ,nous avons utilisé </a:t>
            </a:r>
            <a:r>
              <a:rPr lang="fr-FR" sz="1200" kern="1200" dirty="0" err="1">
                <a:solidFill>
                  <a:schemeClr val="tx1"/>
                </a:solidFill>
                <a:effectLst/>
                <a:latin typeface="+mn-lt"/>
                <a:ea typeface="+mn-ea"/>
                <a:cs typeface="+mn-cs"/>
              </a:rPr>
              <a:t>google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colav</a:t>
            </a:r>
            <a:r>
              <a:rPr lang="fr-FR" sz="1200" kern="1200" dirty="0">
                <a:solidFill>
                  <a:schemeClr val="tx1"/>
                </a:solidFill>
                <a:effectLst/>
                <a:latin typeface="+mn-lt"/>
                <a:ea typeface="+mn-ea"/>
                <a:cs typeface="+mn-cs"/>
              </a:rPr>
              <a:t> pour entrainer</a:t>
            </a:r>
            <a:r>
              <a:rPr lang="fr-FR" sz="1200" kern="1200" baseline="0" dirty="0">
                <a:solidFill>
                  <a:schemeClr val="tx1"/>
                </a:solidFill>
                <a:effectLst/>
                <a:latin typeface="+mn-lt"/>
                <a:ea typeface="+mn-ea"/>
                <a:cs typeface="+mn-cs"/>
              </a:rPr>
              <a:t> les modèles ,</a:t>
            </a:r>
            <a:r>
              <a:rPr lang="fr-FR" sz="1200" kern="1200" dirty="0">
                <a:solidFill>
                  <a:schemeClr val="tx1"/>
                </a:solidFill>
                <a:effectLst/>
                <a:latin typeface="+mn-lt"/>
                <a:ea typeface="+mn-ea"/>
                <a:cs typeface="+mn-cs"/>
              </a:rPr>
              <a:t>IDE</a:t>
            </a:r>
            <a:r>
              <a:rPr lang="fr-FR" sz="1200" kern="1200" baseline="0" dirty="0">
                <a:solidFill>
                  <a:schemeClr val="tx1"/>
                </a:solidFill>
                <a:effectLst/>
                <a:latin typeface="+mn-lt"/>
                <a:ea typeface="+mn-ea"/>
                <a:cs typeface="+mn-cs"/>
              </a:rPr>
              <a:t> PYCHARM pour écrire le code et </a:t>
            </a:r>
            <a:r>
              <a:rPr lang="fr-FR" sz="1200" kern="1200" baseline="0" dirty="0" err="1">
                <a:solidFill>
                  <a:schemeClr val="tx1"/>
                </a:solidFill>
                <a:effectLst/>
                <a:latin typeface="+mn-lt"/>
                <a:ea typeface="+mn-ea"/>
                <a:cs typeface="+mn-cs"/>
              </a:rPr>
              <a:t>streamlit</a:t>
            </a:r>
            <a:r>
              <a:rPr lang="fr-FR" sz="1200" kern="1200" baseline="0" dirty="0">
                <a:solidFill>
                  <a:schemeClr val="tx1"/>
                </a:solidFill>
                <a:effectLst/>
                <a:latin typeface="+mn-lt"/>
                <a:ea typeface="+mn-ea"/>
                <a:cs typeface="+mn-cs"/>
              </a:rPr>
              <a:t> pour le déploiement du code </a:t>
            </a:r>
            <a:endParaRPr lang="fr-FR" dirty="0"/>
          </a:p>
        </p:txBody>
      </p:sp>
      <p:sp>
        <p:nvSpPr>
          <p:cNvPr id="4" name="Espace réservé du numéro de diapositive 3"/>
          <p:cNvSpPr>
            <a:spLocks noGrp="1"/>
          </p:cNvSpPr>
          <p:nvPr>
            <p:ph type="sldNum" sz="quarter" idx="10"/>
          </p:nvPr>
        </p:nvSpPr>
        <p:spPr/>
        <p:txBody>
          <a:bodyPr/>
          <a:lstStyle/>
          <a:p>
            <a:fld id="{025124C8-CFAF-4F43-95C7-BD177804BE46}" type="slidenum">
              <a:rPr lang="en-US" smtClean="0"/>
              <a:pPr/>
              <a:t>26</a:t>
            </a:fld>
            <a:endParaRPr lang="en-US"/>
          </a:p>
        </p:txBody>
      </p:sp>
    </p:spTree>
    <p:extLst>
      <p:ext uri="{BB962C8B-B14F-4D97-AF65-F5344CB8AC3E}">
        <p14:creationId xmlns:p14="http://schemas.microsoft.com/office/powerpoint/2010/main" val="566580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Pour le code ,nous</a:t>
            </a:r>
            <a:r>
              <a:rPr lang="fr-FR" baseline="0" dirty="0"/>
              <a:t> avons </a:t>
            </a:r>
            <a:r>
              <a:rPr lang="fr-FR" baseline="0" dirty="0" err="1"/>
              <a:t>avons</a:t>
            </a:r>
            <a:r>
              <a:rPr lang="fr-FR" baseline="0" dirty="0"/>
              <a:t> crée </a:t>
            </a:r>
            <a:r>
              <a:rPr lang="fr-FR" sz="1200" b="0" i="0" kern="1200" dirty="0">
                <a:solidFill>
                  <a:schemeClr val="tx1"/>
                </a:solidFill>
                <a:effectLst/>
                <a:latin typeface="+mn-lt"/>
                <a:ea typeface="+mn-ea"/>
                <a:cs typeface="+mn-cs"/>
              </a:rPr>
              <a:t>une fonction qui prend une image en argument. Cette fonction regroupe les modèles que nous avons entraînés et renvoie l'image avec les</a:t>
            </a:r>
            <a:r>
              <a:rPr lang="fr-FR" sz="1200" b="0" i="0" kern="1200" baseline="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prédiction. ensuite nous</a:t>
            </a:r>
            <a:r>
              <a:rPr lang="fr-FR" sz="1200" b="0" i="0" kern="1200" baseline="0" dirty="0">
                <a:solidFill>
                  <a:schemeClr val="tx1"/>
                </a:solidFill>
                <a:effectLst/>
                <a:latin typeface="+mn-lt"/>
                <a:ea typeface="+mn-ea"/>
                <a:cs typeface="+mn-cs"/>
              </a:rPr>
              <a:t> avons </a:t>
            </a:r>
            <a:r>
              <a:rPr lang="fr-FR" sz="1200" b="0" i="0" kern="1200" dirty="0">
                <a:solidFill>
                  <a:schemeClr val="tx1"/>
                </a:solidFill>
                <a:effectLst/>
                <a:latin typeface="+mn-lt"/>
                <a:ea typeface="+mn-ea"/>
                <a:cs typeface="+mn-cs"/>
              </a:rPr>
              <a:t>utilisé </a:t>
            </a:r>
            <a:r>
              <a:rPr lang="fr-FR" sz="1200" b="0" i="0" kern="1200" dirty="0" err="1">
                <a:solidFill>
                  <a:schemeClr val="tx1"/>
                </a:solidFill>
                <a:effectLst/>
                <a:latin typeface="+mn-lt"/>
                <a:ea typeface="+mn-ea"/>
                <a:cs typeface="+mn-cs"/>
              </a:rPr>
              <a:t>Streamlit</a:t>
            </a:r>
            <a:r>
              <a:rPr lang="fr-FR" sz="1200" b="0" i="0" kern="1200" dirty="0">
                <a:solidFill>
                  <a:schemeClr val="tx1"/>
                </a:solidFill>
                <a:effectLst/>
                <a:latin typeface="+mn-lt"/>
                <a:ea typeface="+mn-ea"/>
                <a:cs typeface="+mn-cs"/>
              </a:rPr>
              <a:t> pour afficher ces images dans les trois options disponibles pour l'utilisateur</a:t>
            </a:r>
            <a:r>
              <a:rPr lang="fr-FR" sz="1200" b="0" i="0" kern="1200" baseline="0" dirty="0">
                <a:solidFill>
                  <a:schemeClr val="tx1"/>
                </a:solidFill>
                <a:effectLst/>
                <a:latin typeface="+mn-lt"/>
                <a:ea typeface="+mn-ea"/>
                <a:cs typeface="+mn-cs"/>
              </a:rPr>
              <a:t> voici l’interface de l’application :</a:t>
            </a:r>
            <a:endParaRPr lang="fr-FR" dirty="0"/>
          </a:p>
        </p:txBody>
      </p:sp>
      <p:sp>
        <p:nvSpPr>
          <p:cNvPr id="4" name="Espace réservé du numéro de diapositive 3"/>
          <p:cNvSpPr>
            <a:spLocks noGrp="1"/>
          </p:cNvSpPr>
          <p:nvPr>
            <p:ph type="sldNum" sz="quarter" idx="10"/>
          </p:nvPr>
        </p:nvSpPr>
        <p:spPr/>
        <p:txBody>
          <a:bodyPr/>
          <a:lstStyle/>
          <a:p>
            <a:fld id="{025124C8-CFAF-4F43-95C7-BD177804BE46}" type="slidenum">
              <a:rPr lang="en-US" smtClean="0"/>
              <a:pPr/>
              <a:t>27</a:t>
            </a:fld>
            <a:endParaRPr lang="en-US"/>
          </a:p>
        </p:txBody>
      </p:sp>
    </p:spTree>
    <p:extLst>
      <p:ext uri="{BB962C8B-B14F-4D97-AF65-F5344CB8AC3E}">
        <p14:creationId xmlns:p14="http://schemas.microsoft.com/office/powerpoint/2010/main" val="566580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En guise d conclusion</a:t>
            </a:r>
          </a:p>
          <a:p>
            <a:r>
              <a:rPr lang="fr-FR" baseline="0" dirty="0"/>
              <a:t>Et comme perspective </a:t>
            </a:r>
          </a:p>
        </p:txBody>
      </p:sp>
      <p:sp>
        <p:nvSpPr>
          <p:cNvPr id="4" name="Espace réservé du numéro de diapositive 3"/>
          <p:cNvSpPr>
            <a:spLocks noGrp="1"/>
          </p:cNvSpPr>
          <p:nvPr>
            <p:ph type="sldNum" sz="quarter" idx="10"/>
          </p:nvPr>
        </p:nvSpPr>
        <p:spPr/>
        <p:txBody>
          <a:bodyPr/>
          <a:lstStyle/>
          <a:p>
            <a:fld id="{025124C8-CFAF-4F43-95C7-BD177804BE46}" type="slidenum">
              <a:rPr lang="en-US" smtClean="0"/>
              <a:pPr/>
              <a:t>28</a:t>
            </a:fld>
            <a:endParaRPr lang="en-US"/>
          </a:p>
        </p:txBody>
      </p:sp>
    </p:spTree>
    <p:extLst>
      <p:ext uri="{BB962C8B-B14F-4D97-AF65-F5344CB8AC3E}">
        <p14:creationId xmlns:p14="http://schemas.microsoft.com/office/powerpoint/2010/main" val="4277637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Tree>
    <p:extLst>
      <p:ext uri="{BB962C8B-B14F-4D97-AF65-F5344CB8AC3E}">
        <p14:creationId xmlns:p14="http://schemas.microsoft.com/office/powerpoint/2010/main" val="1444687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Pour</a:t>
            </a:r>
            <a:r>
              <a:rPr lang="fr-FR" baseline="0" dirty="0"/>
              <a:t> cela ,</a:t>
            </a:r>
            <a:r>
              <a:rPr lang="fr-FR" dirty="0"/>
              <a:t>nous allons suivre</a:t>
            </a:r>
            <a:r>
              <a:rPr lang="fr-FR" baseline="0" dirty="0"/>
              <a:t> le plan suivant: </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a:t>Tout d’abord, nous allons </a:t>
            </a:r>
            <a:r>
              <a:rPr lang="fr-FR" baseline="0" dirty="0" err="1"/>
              <a:t>presenter</a:t>
            </a:r>
            <a:r>
              <a:rPr lang="fr-FR" baseline="0" dirty="0"/>
              <a:t> la problématique de notre projet ,ensuite les bases de données utilisées et sa préparation ,puis nous </a:t>
            </a:r>
            <a:r>
              <a:rPr lang="fr-FR" baseline="0" dirty="0" err="1"/>
              <a:t>presenterons</a:t>
            </a:r>
            <a:r>
              <a:rPr lang="fr-FR" baseline="0" dirty="0"/>
              <a:t> l’architecture CNN et la </a:t>
            </a:r>
            <a:r>
              <a:rPr lang="fr-FR" baseline="0" dirty="0" err="1"/>
              <a:t>detection</a:t>
            </a:r>
            <a:r>
              <a:rPr lang="fr-FR" baseline="0" dirty="0"/>
              <a:t> des visages avec MTCNN ,ainsi la performance des modèle et le </a:t>
            </a:r>
            <a:r>
              <a:rPr lang="fr-FR" baseline="0" dirty="0" err="1"/>
              <a:t>deploiement</a:t>
            </a:r>
            <a:r>
              <a:rPr lang="fr-FR" baseline="0" dirty="0"/>
              <a:t> du code avec </a:t>
            </a:r>
            <a:r>
              <a:rPr lang="fr-FR" baseline="0" dirty="0" err="1"/>
              <a:t>streamlit</a:t>
            </a:r>
            <a:r>
              <a:rPr lang="fr-FR" baseline="0" dirty="0"/>
              <a:t> Et nous terminerons par une conclusion </a:t>
            </a:r>
          </a:p>
          <a:p>
            <a:endParaRPr lang="fr-FR" dirty="0"/>
          </a:p>
        </p:txBody>
      </p:sp>
      <p:sp>
        <p:nvSpPr>
          <p:cNvPr id="4" name="Espace réservé du numéro de diapositive 3"/>
          <p:cNvSpPr>
            <a:spLocks noGrp="1"/>
          </p:cNvSpPr>
          <p:nvPr>
            <p:ph type="sldNum" sz="quarter" idx="10"/>
          </p:nvPr>
        </p:nvSpPr>
        <p:spPr/>
        <p:txBody>
          <a:bodyPr/>
          <a:lstStyle/>
          <a:p>
            <a:fld id="{0DEE161A-D10E-48EA-9600-3C619EA12AC8}" type="slidenum">
              <a:rPr lang="fr-FR" smtClean="0"/>
              <a:pPr/>
              <a:t>3</a:t>
            </a:fld>
            <a:endParaRPr lang="fr-FR"/>
          </a:p>
        </p:txBody>
      </p:sp>
    </p:spTree>
    <p:extLst>
      <p:ext uri="{BB962C8B-B14F-4D97-AF65-F5344CB8AC3E}">
        <p14:creationId xmlns:p14="http://schemas.microsoft.com/office/powerpoint/2010/main" val="2137278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Nous commençons par la problématique</a:t>
            </a:r>
          </a:p>
        </p:txBody>
      </p:sp>
      <p:sp>
        <p:nvSpPr>
          <p:cNvPr id="4" name="Espace réservé du numéro de diapositive 3"/>
          <p:cNvSpPr>
            <a:spLocks noGrp="1"/>
          </p:cNvSpPr>
          <p:nvPr>
            <p:ph type="sldNum" sz="quarter" idx="10"/>
          </p:nvPr>
        </p:nvSpPr>
        <p:spPr/>
        <p:txBody>
          <a:bodyPr/>
          <a:lstStyle/>
          <a:p>
            <a:fld id="{9653FEDB-EDAB-45BD-A27D-B76A974FEB09}" type="slidenum">
              <a:rPr lang="fr-FR" smtClean="0"/>
              <a:t>4</a:t>
            </a:fld>
            <a:endParaRPr lang="fr-FR"/>
          </a:p>
        </p:txBody>
      </p:sp>
    </p:spTree>
    <p:extLst>
      <p:ext uri="{BB962C8B-B14F-4D97-AF65-F5344CB8AC3E}">
        <p14:creationId xmlns:p14="http://schemas.microsoft.com/office/powerpoint/2010/main" val="2230500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problématique de mon projet consiste à détecter les visages des clients qui entrent dans un magasin en prenant</a:t>
            </a:r>
            <a:r>
              <a:rPr lang="fr-FR" baseline="0" dirty="0"/>
              <a:t> une photo du client</a:t>
            </a:r>
            <a:r>
              <a:rPr lang="fr-FR" dirty="0"/>
              <a:t> et à transmettre les informations de détection à un employé responsable d'aide. Le programme utilise la reconnaissance faciale pour détecter le genre , l'âge et l'état émotionnel du client. Ces informations sont ensuite utilisées pour évaluer si le client a</a:t>
            </a:r>
            <a:r>
              <a:rPr lang="fr-FR" baseline="0" dirty="0"/>
              <a:t> </a:t>
            </a:r>
            <a:r>
              <a:rPr lang="fr-FR" dirty="0"/>
              <a:t>besoin d'aide pour trouver un produit  ou non . Si le client est</a:t>
            </a:r>
            <a:r>
              <a:rPr lang="fr-FR" baseline="0" dirty="0"/>
              <a:t> </a:t>
            </a:r>
            <a:r>
              <a:rPr lang="fr-FR" dirty="0"/>
              <a:t>en train de faire des achats sans aide, l'employé peut le laisser tranquille. Sinon</a:t>
            </a:r>
            <a:r>
              <a:rPr lang="fr-FR" baseline="0" dirty="0"/>
              <a:t> </a:t>
            </a:r>
            <a:r>
              <a:rPr lang="fr-FR" dirty="0"/>
              <a:t>l'employé peut lui offrir une assistance personnalisée. </a:t>
            </a:r>
            <a:endParaRPr lang="en-US" dirty="0"/>
          </a:p>
        </p:txBody>
      </p:sp>
      <p:sp>
        <p:nvSpPr>
          <p:cNvPr id="4" name="Slide Number Placeholder 3"/>
          <p:cNvSpPr>
            <a:spLocks noGrp="1"/>
          </p:cNvSpPr>
          <p:nvPr>
            <p:ph type="sldNum" sz="quarter" idx="10"/>
          </p:nvPr>
        </p:nvSpPr>
        <p:spPr/>
        <p:txBody>
          <a:bodyPr/>
          <a:lstStyle/>
          <a:p>
            <a:fld id="{9653FEDB-EDAB-45BD-A27D-B76A974FEB09}" type="slidenum">
              <a:rPr lang="fr-FR" smtClean="0"/>
              <a:t>5</a:t>
            </a:fld>
            <a:endParaRPr lang="fr-FR"/>
          </a:p>
        </p:txBody>
      </p:sp>
    </p:spTree>
    <p:extLst>
      <p:ext uri="{BB962C8B-B14F-4D97-AF65-F5344CB8AC3E}">
        <p14:creationId xmlns:p14="http://schemas.microsoft.com/office/powerpoint/2010/main" val="3137908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a:t>Les objectifs qu’on veut atteindre à travers ce </a:t>
            </a:r>
            <a:r>
              <a:rPr lang="fr-FR" baseline="0" dirty="0" err="1"/>
              <a:t>systéme</a:t>
            </a:r>
            <a:r>
              <a:rPr lang="fr-FR" baseline="0" dirty="0"/>
              <a:t> :sont améliorer la satisfaction client ,optimiser l’interaction entre le client et l’employé ,et augmenter des chances de ventes </a:t>
            </a:r>
            <a:endParaRPr lang="fr-FR" dirty="0"/>
          </a:p>
        </p:txBody>
      </p:sp>
      <p:sp>
        <p:nvSpPr>
          <p:cNvPr id="4" name="Espace réservé du numéro de diapositive 3"/>
          <p:cNvSpPr>
            <a:spLocks noGrp="1"/>
          </p:cNvSpPr>
          <p:nvPr>
            <p:ph type="sldNum" sz="quarter" idx="10"/>
          </p:nvPr>
        </p:nvSpPr>
        <p:spPr/>
        <p:txBody>
          <a:bodyPr/>
          <a:lstStyle/>
          <a:p>
            <a:fld id="{025124C8-CFAF-4F43-95C7-BD177804BE46}" type="slidenum">
              <a:rPr lang="en-US" smtClean="0"/>
              <a:pPr/>
              <a:t>6</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11890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Pour la partie de base de </a:t>
            </a:r>
            <a:r>
              <a:rPr lang="fr-FR" dirty="0" err="1"/>
              <a:t>donnees</a:t>
            </a:r>
            <a:endParaRPr lang="fr-FR" dirty="0"/>
          </a:p>
        </p:txBody>
      </p:sp>
      <p:sp>
        <p:nvSpPr>
          <p:cNvPr id="4" name="Espace réservé du numéro de diapositive 3"/>
          <p:cNvSpPr>
            <a:spLocks noGrp="1"/>
          </p:cNvSpPr>
          <p:nvPr>
            <p:ph type="sldNum" sz="quarter" idx="10"/>
          </p:nvPr>
        </p:nvSpPr>
        <p:spPr/>
        <p:txBody>
          <a:bodyPr/>
          <a:lstStyle/>
          <a:p>
            <a:fld id="{9653FEDB-EDAB-45BD-A27D-B76A974FEB09}" type="slidenum">
              <a:rPr lang="fr-FR" smtClean="0"/>
              <a:t>7</a:t>
            </a:fld>
            <a:endParaRPr lang="fr-FR"/>
          </a:p>
        </p:txBody>
      </p:sp>
    </p:spTree>
    <p:extLst>
      <p:ext uri="{BB962C8B-B14F-4D97-AF65-F5344CB8AC3E}">
        <p14:creationId xmlns:p14="http://schemas.microsoft.com/office/powerpoint/2010/main" val="2551090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Pour entrainer le  modèle de détection de l'âge, nous avons utilisé deux bases de données principales : UTK Face et Facial Age. Pour le UTK Face il contient 24 000 images de visages, avec des annotations pour l'âge et le genre. Pour Facial Age données il contient  10 000 images de visages, séparées dans des dossiers correspondant aux catégories d'âge.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Pour entrainer le modèle de détection du genre. Nous avons utilisé seulement UTK Face</a:t>
            </a:r>
          </a:p>
          <a:p>
            <a:endParaRPr lang="fr-FR" baseline="0" dirty="0"/>
          </a:p>
          <a:p>
            <a:r>
              <a:rPr lang="fr-FR" sz="1200" kern="1200" dirty="0">
                <a:solidFill>
                  <a:schemeClr val="tx1"/>
                </a:solidFill>
                <a:effectLst/>
                <a:latin typeface="+mn-lt"/>
                <a:ea typeface="+mn-ea"/>
                <a:cs typeface="+mn-cs"/>
              </a:rPr>
              <a:t>En ce qui concerne l’entrainement de </a:t>
            </a:r>
            <a:r>
              <a:rPr lang="fr-FR" sz="1200" kern="1200" dirty="0" err="1">
                <a:solidFill>
                  <a:schemeClr val="tx1"/>
                </a:solidFill>
                <a:effectLst/>
                <a:latin typeface="+mn-lt"/>
                <a:ea typeface="+mn-ea"/>
                <a:cs typeface="+mn-cs"/>
              </a:rPr>
              <a:t>modele</a:t>
            </a:r>
            <a:r>
              <a:rPr lang="fr-FR" sz="1200" kern="1200" dirty="0">
                <a:solidFill>
                  <a:schemeClr val="tx1"/>
                </a:solidFill>
                <a:effectLst/>
                <a:latin typeface="+mn-lt"/>
                <a:ea typeface="+mn-ea"/>
                <a:cs typeface="+mn-cs"/>
              </a:rPr>
              <a:t> de </a:t>
            </a:r>
            <a:r>
              <a:rPr lang="fr-FR" sz="1200" kern="1200" dirty="0" err="1">
                <a:solidFill>
                  <a:schemeClr val="tx1"/>
                </a:solidFill>
                <a:effectLst/>
                <a:latin typeface="+mn-lt"/>
                <a:ea typeface="+mn-ea"/>
                <a:cs typeface="+mn-cs"/>
              </a:rPr>
              <a:t>detection</a:t>
            </a:r>
            <a:r>
              <a:rPr lang="fr-FR" sz="1200" kern="1200" dirty="0">
                <a:solidFill>
                  <a:schemeClr val="tx1"/>
                </a:solidFill>
                <a:effectLst/>
                <a:latin typeface="+mn-lt"/>
                <a:ea typeface="+mn-ea"/>
                <a:cs typeface="+mn-cs"/>
              </a:rPr>
              <a:t> d’émotions, nous avons le CK+. Il contient 981 images</a:t>
            </a:r>
            <a:endParaRPr lang="fr-FR" baseline="0" dirty="0"/>
          </a:p>
          <a:p>
            <a:endParaRPr lang="fr-FR" baseline="0" dirty="0"/>
          </a:p>
          <a:p>
            <a:endParaRPr lang="fr-FR" dirty="0"/>
          </a:p>
        </p:txBody>
      </p:sp>
      <p:sp>
        <p:nvSpPr>
          <p:cNvPr id="4" name="Espace réservé du numéro de diapositive 3"/>
          <p:cNvSpPr>
            <a:spLocks noGrp="1"/>
          </p:cNvSpPr>
          <p:nvPr>
            <p:ph type="sldNum" sz="quarter" idx="10"/>
          </p:nvPr>
        </p:nvSpPr>
        <p:spPr/>
        <p:txBody>
          <a:bodyPr/>
          <a:lstStyle/>
          <a:p>
            <a:fld id="{025124C8-CFAF-4F43-95C7-BD177804BE46}" type="slidenum">
              <a:rPr lang="en-US" smtClean="0"/>
              <a:pPr/>
              <a:t>8</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97321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pour le genre :</a:t>
            </a:r>
            <a:r>
              <a:rPr lang="fr-FR" sz="1200" kern="1200" dirty="0">
                <a:solidFill>
                  <a:schemeClr val="tx1"/>
                </a:solidFill>
                <a:effectLst/>
                <a:latin typeface="+mn-lt"/>
                <a:ea typeface="+mn-ea"/>
                <a:cs typeface="+mn-cs"/>
              </a:rPr>
              <a:t>Nous avons attribué la valeur 0 pour représenter le genre homme et la valeur 1 pour représenter le genre femme.</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25124C8-CFAF-4F43-95C7-BD177804BE46}" type="slidenum">
              <a:rPr lang="en-US" smtClean="0"/>
              <a:pPr/>
              <a:t>9</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33349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15C7C34D-D9FC-4CD3-99CD-EAC2EC3170CC}" type="datetime1">
              <a:rPr lang="fr-FR" smtClean="0"/>
              <a:t>19/05/2023</a:t>
            </a:fld>
            <a:endParaRPr lang="fr-FR"/>
          </a:p>
        </p:txBody>
      </p:sp>
      <p:sp>
        <p:nvSpPr>
          <p:cNvPr id="5" name="Espace réservé du pied de page 4"/>
          <p:cNvSpPr>
            <a:spLocks noGrp="1"/>
          </p:cNvSpPr>
          <p:nvPr>
            <p:ph type="ftr" sz="quarter" idx="11"/>
          </p:nvPr>
        </p:nvSpPr>
        <p:spPr/>
        <p:txBody>
          <a:bodyPr/>
          <a:lstStyle/>
          <a:p>
            <a:r>
              <a:rPr lang="fr-FR"/>
              <a:t>                                                     Conception et dimensionnement Année universitaire 2015/2016</a:t>
            </a:r>
          </a:p>
        </p:txBody>
      </p:sp>
      <p:sp>
        <p:nvSpPr>
          <p:cNvPr id="6" name="Espace réservé du numéro de diapositive 5"/>
          <p:cNvSpPr>
            <a:spLocks noGrp="1"/>
          </p:cNvSpPr>
          <p:nvPr>
            <p:ph type="sldNum" sz="quarter" idx="12"/>
          </p:nvPr>
        </p:nvSpPr>
        <p:spPr/>
        <p:txBody>
          <a:bodyPr/>
          <a:lstStyle/>
          <a:p>
            <a:fld id="{8A25BA8F-850A-4565-8EE7-2CBCDF8BF629}" type="slidenum">
              <a:rPr lang="fr-FR" smtClean="0"/>
              <a:t>‹N°›</a:t>
            </a:fld>
            <a:endParaRPr lang="fr-FR"/>
          </a:p>
        </p:txBody>
      </p:sp>
    </p:spTree>
    <p:extLst>
      <p:ext uri="{BB962C8B-B14F-4D97-AF65-F5344CB8AC3E}">
        <p14:creationId xmlns:p14="http://schemas.microsoft.com/office/powerpoint/2010/main" val="1963653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109B0879-3E5F-49F9-992A-48B9D7F6857A}" type="datetime1">
              <a:rPr lang="fr-FR" smtClean="0"/>
              <a:t>19/05/2023</a:t>
            </a:fld>
            <a:endParaRPr lang="fr-FR"/>
          </a:p>
        </p:txBody>
      </p:sp>
      <p:sp>
        <p:nvSpPr>
          <p:cNvPr id="5" name="Espace réservé du pied de page 4"/>
          <p:cNvSpPr>
            <a:spLocks noGrp="1"/>
          </p:cNvSpPr>
          <p:nvPr>
            <p:ph type="ftr" sz="quarter" idx="11"/>
          </p:nvPr>
        </p:nvSpPr>
        <p:spPr/>
        <p:txBody>
          <a:bodyPr/>
          <a:lstStyle/>
          <a:p>
            <a:r>
              <a:rPr lang="fr-FR"/>
              <a:t>                                                     Conception et dimensionnement Année universitaire 2015/2016</a:t>
            </a:r>
          </a:p>
        </p:txBody>
      </p:sp>
      <p:sp>
        <p:nvSpPr>
          <p:cNvPr id="6" name="Espace réservé du numéro de diapositive 5"/>
          <p:cNvSpPr>
            <a:spLocks noGrp="1"/>
          </p:cNvSpPr>
          <p:nvPr>
            <p:ph type="sldNum" sz="quarter" idx="12"/>
          </p:nvPr>
        </p:nvSpPr>
        <p:spPr/>
        <p:txBody>
          <a:bodyPr/>
          <a:lstStyle/>
          <a:p>
            <a:fld id="{8A25BA8F-850A-4565-8EE7-2CBCDF8BF629}" type="slidenum">
              <a:rPr lang="fr-FR" smtClean="0"/>
              <a:t>‹N°›</a:t>
            </a:fld>
            <a:endParaRPr lang="fr-FR"/>
          </a:p>
        </p:txBody>
      </p:sp>
    </p:spTree>
    <p:extLst>
      <p:ext uri="{BB962C8B-B14F-4D97-AF65-F5344CB8AC3E}">
        <p14:creationId xmlns:p14="http://schemas.microsoft.com/office/powerpoint/2010/main" val="1636464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E615ED76-DA7A-4B5D-A540-1C980E44ECDB}" type="datetime1">
              <a:rPr lang="fr-FR" smtClean="0"/>
              <a:t>19/05/2023</a:t>
            </a:fld>
            <a:endParaRPr lang="fr-FR"/>
          </a:p>
        </p:txBody>
      </p:sp>
      <p:sp>
        <p:nvSpPr>
          <p:cNvPr id="5" name="Espace réservé du pied de page 4"/>
          <p:cNvSpPr>
            <a:spLocks noGrp="1"/>
          </p:cNvSpPr>
          <p:nvPr>
            <p:ph type="ftr" sz="quarter" idx="11"/>
          </p:nvPr>
        </p:nvSpPr>
        <p:spPr/>
        <p:txBody>
          <a:bodyPr/>
          <a:lstStyle/>
          <a:p>
            <a:r>
              <a:rPr lang="fr-FR"/>
              <a:t>                                                     Conception et dimensionnement Année universitaire 2015/2016</a:t>
            </a:r>
          </a:p>
        </p:txBody>
      </p:sp>
      <p:sp>
        <p:nvSpPr>
          <p:cNvPr id="6" name="Espace réservé du numéro de diapositive 5"/>
          <p:cNvSpPr>
            <a:spLocks noGrp="1"/>
          </p:cNvSpPr>
          <p:nvPr>
            <p:ph type="sldNum" sz="quarter" idx="12"/>
          </p:nvPr>
        </p:nvSpPr>
        <p:spPr/>
        <p:txBody>
          <a:bodyPr/>
          <a:lstStyle/>
          <a:p>
            <a:fld id="{8A25BA8F-850A-4565-8EE7-2CBCDF8BF629}" type="slidenum">
              <a:rPr lang="fr-FR" smtClean="0"/>
              <a:t>‹N°›</a:t>
            </a:fld>
            <a:endParaRPr lang="fr-FR"/>
          </a:p>
        </p:txBody>
      </p:sp>
    </p:spTree>
    <p:extLst>
      <p:ext uri="{BB962C8B-B14F-4D97-AF65-F5344CB8AC3E}">
        <p14:creationId xmlns:p14="http://schemas.microsoft.com/office/powerpoint/2010/main" val="3800505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F4E76DC-3D56-44C7-9F58-FF117BD5F2DE}" type="datetime1">
              <a:rPr lang="fr-FR" smtClean="0"/>
              <a:t>19/05/2023</a:t>
            </a:fld>
            <a:endParaRPr lang="fr-FR"/>
          </a:p>
        </p:txBody>
      </p:sp>
      <p:sp>
        <p:nvSpPr>
          <p:cNvPr id="5" name="Espace réservé du pied de page 4"/>
          <p:cNvSpPr>
            <a:spLocks noGrp="1"/>
          </p:cNvSpPr>
          <p:nvPr>
            <p:ph type="ftr" sz="quarter" idx="11"/>
          </p:nvPr>
        </p:nvSpPr>
        <p:spPr/>
        <p:txBody>
          <a:bodyPr/>
          <a:lstStyle/>
          <a:p>
            <a:r>
              <a:rPr lang="fr-FR"/>
              <a:t>                                                     Conception et dimensionnement Année universitaire 2015/2016</a:t>
            </a:r>
          </a:p>
        </p:txBody>
      </p:sp>
      <p:sp>
        <p:nvSpPr>
          <p:cNvPr id="6" name="Espace réservé du numéro de diapositive 5"/>
          <p:cNvSpPr>
            <a:spLocks noGrp="1"/>
          </p:cNvSpPr>
          <p:nvPr>
            <p:ph type="sldNum" sz="quarter" idx="12"/>
          </p:nvPr>
        </p:nvSpPr>
        <p:spPr/>
        <p:txBody>
          <a:bodyPr/>
          <a:lstStyle/>
          <a:p>
            <a:fld id="{8A25BA8F-850A-4565-8EE7-2CBCDF8BF629}" type="slidenum">
              <a:rPr lang="fr-FR" smtClean="0"/>
              <a:t>‹N°›</a:t>
            </a:fld>
            <a:endParaRPr lang="fr-FR"/>
          </a:p>
        </p:txBody>
      </p:sp>
    </p:spTree>
    <p:extLst>
      <p:ext uri="{BB962C8B-B14F-4D97-AF65-F5344CB8AC3E}">
        <p14:creationId xmlns:p14="http://schemas.microsoft.com/office/powerpoint/2010/main" val="2362572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F8BF8E3E-C7F6-49F5-B48F-FED281C5F47E}" type="datetime1">
              <a:rPr lang="fr-FR" smtClean="0"/>
              <a:t>19/05/2023</a:t>
            </a:fld>
            <a:endParaRPr lang="fr-FR"/>
          </a:p>
        </p:txBody>
      </p:sp>
      <p:sp>
        <p:nvSpPr>
          <p:cNvPr id="5" name="Espace réservé du pied de page 4"/>
          <p:cNvSpPr>
            <a:spLocks noGrp="1"/>
          </p:cNvSpPr>
          <p:nvPr>
            <p:ph type="ftr" sz="quarter" idx="11"/>
          </p:nvPr>
        </p:nvSpPr>
        <p:spPr/>
        <p:txBody>
          <a:bodyPr/>
          <a:lstStyle/>
          <a:p>
            <a:r>
              <a:rPr lang="fr-FR"/>
              <a:t>                                                     Conception et dimensionnement Année universitaire 2015/2016</a:t>
            </a:r>
          </a:p>
        </p:txBody>
      </p:sp>
      <p:sp>
        <p:nvSpPr>
          <p:cNvPr id="6" name="Espace réservé du numéro de diapositive 5"/>
          <p:cNvSpPr>
            <a:spLocks noGrp="1"/>
          </p:cNvSpPr>
          <p:nvPr>
            <p:ph type="sldNum" sz="quarter" idx="12"/>
          </p:nvPr>
        </p:nvSpPr>
        <p:spPr/>
        <p:txBody>
          <a:bodyPr/>
          <a:lstStyle/>
          <a:p>
            <a:fld id="{8A25BA8F-850A-4565-8EE7-2CBCDF8BF629}" type="slidenum">
              <a:rPr lang="fr-FR" smtClean="0"/>
              <a:t>‹N°›</a:t>
            </a:fld>
            <a:endParaRPr lang="fr-FR"/>
          </a:p>
        </p:txBody>
      </p:sp>
    </p:spTree>
    <p:extLst>
      <p:ext uri="{BB962C8B-B14F-4D97-AF65-F5344CB8AC3E}">
        <p14:creationId xmlns:p14="http://schemas.microsoft.com/office/powerpoint/2010/main" val="177814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1358B9E2-985D-48EB-9655-BA19F130A0E5}" type="datetime1">
              <a:rPr lang="fr-FR" smtClean="0"/>
              <a:t>19/05/2023</a:t>
            </a:fld>
            <a:endParaRPr lang="fr-FR"/>
          </a:p>
        </p:txBody>
      </p:sp>
      <p:sp>
        <p:nvSpPr>
          <p:cNvPr id="6" name="Espace réservé du pied de page 5"/>
          <p:cNvSpPr>
            <a:spLocks noGrp="1"/>
          </p:cNvSpPr>
          <p:nvPr>
            <p:ph type="ftr" sz="quarter" idx="11"/>
          </p:nvPr>
        </p:nvSpPr>
        <p:spPr/>
        <p:txBody>
          <a:bodyPr/>
          <a:lstStyle/>
          <a:p>
            <a:r>
              <a:rPr lang="fr-FR"/>
              <a:t>                                                     Conception et dimensionnement Année universitaire 2015/2016</a:t>
            </a:r>
          </a:p>
        </p:txBody>
      </p:sp>
      <p:sp>
        <p:nvSpPr>
          <p:cNvPr id="7" name="Espace réservé du numéro de diapositive 6"/>
          <p:cNvSpPr>
            <a:spLocks noGrp="1"/>
          </p:cNvSpPr>
          <p:nvPr>
            <p:ph type="sldNum" sz="quarter" idx="12"/>
          </p:nvPr>
        </p:nvSpPr>
        <p:spPr/>
        <p:txBody>
          <a:bodyPr/>
          <a:lstStyle/>
          <a:p>
            <a:fld id="{8A25BA8F-850A-4565-8EE7-2CBCDF8BF629}" type="slidenum">
              <a:rPr lang="fr-FR" smtClean="0"/>
              <a:t>‹N°›</a:t>
            </a:fld>
            <a:endParaRPr lang="fr-FR"/>
          </a:p>
        </p:txBody>
      </p:sp>
    </p:spTree>
    <p:extLst>
      <p:ext uri="{BB962C8B-B14F-4D97-AF65-F5344CB8AC3E}">
        <p14:creationId xmlns:p14="http://schemas.microsoft.com/office/powerpoint/2010/main" val="1146804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D4CBD66C-A822-4920-BBCC-98E2EB3AEA13}" type="datetime1">
              <a:rPr lang="fr-FR" smtClean="0"/>
              <a:t>19/05/2023</a:t>
            </a:fld>
            <a:endParaRPr lang="fr-FR"/>
          </a:p>
        </p:txBody>
      </p:sp>
      <p:sp>
        <p:nvSpPr>
          <p:cNvPr id="8" name="Espace réservé du pied de page 7"/>
          <p:cNvSpPr>
            <a:spLocks noGrp="1"/>
          </p:cNvSpPr>
          <p:nvPr>
            <p:ph type="ftr" sz="quarter" idx="11"/>
          </p:nvPr>
        </p:nvSpPr>
        <p:spPr/>
        <p:txBody>
          <a:bodyPr/>
          <a:lstStyle/>
          <a:p>
            <a:r>
              <a:rPr lang="fr-FR"/>
              <a:t>                                                     Conception et dimensionnement Année universitaire 2015/2016</a:t>
            </a:r>
          </a:p>
        </p:txBody>
      </p:sp>
      <p:sp>
        <p:nvSpPr>
          <p:cNvPr id="9" name="Espace réservé du numéro de diapositive 8"/>
          <p:cNvSpPr>
            <a:spLocks noGrp="1"/>
          </p:cNvSpPr>
          <p:nvPr>
            <p:ph type="sldNum" sz="quarter" idx="12"/>
          </p:nvPr>
        </p:nvSpPr>
        <p:spPr/>
        <p:txBody>
          <a:bodyPr/>
          <a:lstStyle/>
          <a:p>
            <a:fld id="{8A25BA8F-850A-4565-8EE7-2CBCDF8BF629}" type="slidenum">
              <a:rPr lang="fr-FR" smtClean="0"/>
              <a:t>‹N°›</a:t>
            </a:fld>
            <a:endParaRPr lang="fr-FR"/>
          </a:p>
        </p:txBody>
      </p:sp>
    </p:spTree>
    <p:extLst>
      <p:ext uri="{BB962C8B-B14F-4D97-AF65-F5344CB8AC3E}">
        <p14:creationId xmlns:p14="http://schemas.microsoft.com/office/powerpoint/2010/main" val="268543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2844E831-F6E7-4CBE-9C17-74F0776BC487}" type="datetime1">
              <a:rPr lang="fr-FR" smtClean="0"/>
              <a:t>19/05/2023</a:t>
            </a:fld>
            <a:endParaRPr lang="fr-FR"/>
          </a:p>
        </p:txBody>
      </p:sp>
      <p:sp>
        <p:nvSpPr>
          <p:cNvPr id="4" name="Espace réservé du pied de page 3"/>
          <p:cNvSpPr>
            <a:spLocks noGrp="1"/>
          </p:cNvSpPr>
          <p:nvPr>
            <p:ph type="ftr" sz="quarter" idx="11"/>
          </p:nvPr>
        </p:nvSpPr>
        <p:spPr/>
        <p:txBody>
          <a:bodyPr/>
          <a:lstStyle/>
          <a:p>
            <a:r>
              <a:rPr lang="fr-FR"/>
              <a:t>                                                     Conception et dimensionnement Année universitaire 2015/2016</a:t>
            </a:r>
          </a:p>
        </p:txBody>
      </p:sp>
      <p:sp>
        <p:nvSpPr>
          <p:cNvPr id="5" name="Espace réservé du numéro de diapositive 4"/>
          <p:cNvSpPr>
            <a:spLocks noGrp="1"/>
          </p:cNvSpPr>
          <p:nvPr>
            <p:ph type="sldNum" sz="quarter" idx="12"/>
          </p:nvPr>
        </p:nvSpPr>
        <p:spPr/>
        <p:txBody>
          <a:bodyPr/>
          <a:lstStyle/>
          <a:p>
            <a:fld id="{8A25BA8F-850A-4565-8EE7-2CBCDF8BF629}" type="slidenum">
              <a:rPr lang="fr-FR" smtClean="0"/>
              <a:t>‹N°›</a:t>
            </a:fld>
            <a:endParaRPr lang="fr-FR"/>
          </a:p>
        </p:txBody>
      </p:sp>
    </p:spTree>
    <p:extLst>
      <p:ext uri="{BB962C8B-B14F-4D97-AF65-F5344CB8AC3E}">
        <p14:creationId xmlns:p14="http://schemas.microsoft.com/office/powerpoint/2010/main" val="35658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2E34A1AF-2C61-4E3D-8C8D-50D82E5E6603}" type="datetime1">
              <a:rPr lang="fr-FR" smtClean="0"/>
              <a:t>19/05/2023</a:t>
            </a:fld>
            <a:endParaRPr lang="fr-FR"/>
          </a:p>
        </p:txBody>
      </p:sp>
      <p:sp>
        <p:nvSpPr>
          <p:cNvPr id="3" name="Espace réservé du pied de page 2"/>
          <p:cNvSpPr>
            <a:spLocks noGrp="1"/>
          </p:cNvSpPr>
          <p:nvPr>
            <p:ph type="ftr" sz="quarter" idx="11"/>
          </p:nvPr>
        </p:nvSpPr>
        <p:spPr/>
        <p:txBody>
          <a:bodyPr/>
          <a:lstStyle/>
          <a:p>
            <a:r>
              <a:rPr lang="fr-FR"/>
              <a:t>                                                     Conception et dimensionnement Année universitaire 2015/2016</a:t>
            </a:r>
          </a:p>
        </p:txBody>
      </p:sp>
      <p:sp>
        <p:nvSpPr>
          <p:cNvPr id="4" name="Espace réservé du numéro de diapositive 3"/>
          <p:cNvSpPr>
            <a:spLocks noGrp="1"/>
          </p:cNvSpPr>
          <p:nvPr>
            <p:ph type="sldNum" sz="quarter" idx="12"/>
          </p:nvPr>
        </p:nvSpPr>
        <p:spPr/>
        <p:txBody>
          <a:bodyPr/>
          <a:lstStyle/>
          <a:p>
            <a:fld id="{8A25BA8F-850A-4565-8EE7-2CBCDF8BF629}" type="slidenum">
              <a:rPr lang="fr-FR" smtClean="0"/>
              <a:t>‹N°›</a:t>
            </a:fld>
            <a:endParaRPr lang="fr-FR"/>
          </a:p>
        </p:txBody>
      </p:sp>
    </p:spTree>
    <p:extLst>
      <p:ext uri="{BB962C8B-B14F-4D97-AF65-F5344CB8AC3E}">
        <p14:creationId xmlns:p14="http://schemas.microsoft.com/office/powerpoint/2010/main" val="1553147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A8DAB104-702E-46D1-8FA4-5835240E9426}" type="datetime1">
              <a:rPr lang="fr-FR" smtClean="0"/>
              <a:t>19/05/2023</a:t>
            </a:fld>
            <a:endParaRPr lang="fr-FR"/>
          </a:p>
        </p:txBody>
      </p:sp>
      <p:sp>
        <p:nvSpPr>
          <p:cNvPr id="6" name="Espace réservé du pied de page 5"/>
          <p:cNvSpPr>
            <a:spLocks noGrp="1"/>
          </p:cNvSpPr>
          <p:nvPr>
            <p:ph type="ftr" sz="quarter" idx="11"/>
          </p:nvPr>
        </p:nvSpPr>
        <p:spPr/>
        <p:txBody>
          <a:bodyPr/>
          <a:lstStyle/>
          <a:p>
            <a:r>
              <a:rPr lang="fr-FR"/>
              <a:t>                                                     Conception et dimensionnement Année universitaire 2015/2016</a:t>
            </a:r>
          </a:p>
        </p:txBody>
      </p:sp>
      <p:sp>
        <p:nvSpPr>
          <p:cNvPr id="7" name="Espace réservé du numéro de diapositive 6"/>
          <p:cNvSpPr>
            <a:spLocks noGrp="1"/>
          </p:cNvSpPr>
          <p:nvPr>
            <p:ph type="sldNum" sz="quarter" idx="12"/>
          </p:nvPr>
        </p:nvSpPr>
        <p:spPr/>
        <p:txBody>
          <a:bodyPr/>
          <a:lstStyle/>
          <a:p>
            <a:fld id="{8A25BA8F-850A-4565-8EE7-2CBCDF8BF629}" type="slidenum">
              <a:rPr lang="fr-FR" smtClean="0"/>
              <a:t>‹N°›</a:t>
            </a:fld>
            <a:endParaRPr lang="fr-FR"/>
          </a:p>
        </p:txBody>
      </p:sp>
    </p:spTree>
    <p:extLst>
      <p:ext uri="{BB962C8B-B14F-4D97-AF65-F5344CB8AC3E}">
        <p14:creationId xmlns:p14="http://schemas.microsoft.com/office/powerpoint/2010/main" val="3989090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385A7B22-48C4-4F13-88EA-E577884B534C}" type="datetime1">
              <a:rPr lang="fr-FR" smtClean="0"/>
              <a:t>19/05/2023</a:t>
            </a:fld>
            <a:endParaRPr lang="fr-FR"/>
          </a:p>
        </p:txBody>
      </p:sp>
      <p:sp>
        <p:nvSpPr>
          <p:cNvPr id="6" name="Espace réservé du pied de page 5"/>
          <p:cNvSpPr>
            <a:spLocks noGrp="1"/>
          </p:cNvSpPr>
          <p:nvPr>
            <p:ph type="ftr" sz="quarter" idx="11"/>
          </p:nvPr>
        </p:nvSpPr>
        <p:spPr/>
        <p:txBody>
          <a:bodyPr/>
          <a:lstStyle/>
          <a:p>
            <a:r>
              <a:rPr lang="fr-FR"/>
              <a:t>                                                     Conception et dimensionnement Année universitaire 2015/2016</a:t>
            </a:r>
          </a:p>
        </p:txBody>
      </p:sp>
      <p:sp>
        <p:nvSpPr>
          <p:cNvPr id="7" name="Espace réservé du numéro de diapositive 6"/>
          <p:cNvSpPr>
            <a:spLocks noGrp="1"/>
          </p:cNvSpPr>
          <p:nvPr>
            <p:ph type="sldNum" sz="quarter" idx="12"/>
          </p:nvPr>
        </p:nvSpPr>
        <p:spPr/>
        <p:txBody>
          <a:bodyPr/>
          <a:lstStyle/>
          <a:p>
            <a:fld id="{8A25BA8F-850A-4565-8EE7-2CBCDF8BF629}" type="slidenum">
              <a:rPr lang="fr-FR" smtClean="0"/>
              <a:t>‹N°›</a:t>
            </a:fld>
            <a:endParaRPr lang="fr-FR"/>
          </a:p>
        </p:txBody>
      </p:sp>
    </p:spTree>
    <p:extLst>
      <p:ext uri="{BB962C8B-B14F-4D97-AF65-F5344CB8AC3E}">
        <p14:creationId xmlns:p14="http://schemas.microsoft.com/office/powerpoint/2010/main" val="3612953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8AA614-D350-4388-A131-7DAF42F719E6}" type="datetime1">
              <a:rPr lang="fr-FR" smtClean="0"/>
              <a:t>19/05/2023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                                                     Conception et dimensionnement Année universitaire 2015/2016</a:t>
            </a: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5BA8F-850A-4565-8EE7-2CBCDF8BF629}" type="slidenum">
              <a:rPr lang="fr-FR" smtClean="0"/>
              <a:t>‹N°›</a:t>
            </a:fld>
            <a:endParaRPr lang="fr-FR"/>
          </a:p>
        </p:txBody>
      </p:sp>
    </p:spTree>
    <p:extLst>
      <p:ext uri="{BB962C8B-B14F-4D97-AF65-F5344CB8AC3E}">
        <p14:creationId xmlns:p14="http://schemas.microsoft.com/office/powerpoint/2010/main" val="3996160963"/>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1.png"/><Relationship Id="rId7" Type="http://schemas.openxmlformats.org/officeDocument/2006/relationships/diagramColors" Target="../diagrams/colors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3.png"/><Relationship Id="rId7" Type="http://schemas.openxmlformats.org/officeDocument/2006/relationships/diagramColors" Target="../diagrams/colors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4.png"/><Relationship Id="rId7" Type="http://schemas.openxmlformats.org/officeDocument/2006/relationships/diagramColors" Target="../diagrams/colors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10" Type="http://schemas.openxmlformats.org/officeDocument/2006/relationships/image" Target="../media/image23.png"/><Relationship Id="rId4" Type="http://schemas.openxmlformats.org/officeDocument/2006/relationships/diagramLayout" Target="../diagrams/layout15.xml"/><Relationship Id="rId9"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slideLayout" Target="../slideLayouts/slideLayout2.xml"/><Relationship Id="rId7" Type="http://schemas.openxmlformats.org/officeDocument/2006/relationships/diagramQuickStyle" Target="../diagrams/quickStyle1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16.xml"/><Relationship Id="rId5" Type="http://schemas.openxmlformats.org/officeDocument/2006/relationships/diagramData" Target="../diagrams/data16.xml"/><Relationship Id="rId10" Type="http://schemas.openxmlformats.org/officeDocument/2006/relationships/image" Target="../media/image24.png"/><Relationship Id="rId4" Type="http://schemas.openxmlformats.org/officeDocument/2006/relationships/notesSlide" Target="../notesSlides/notesSlide27.xml"/><Relationship Id="rId9" Type="http://schemas.microsoft.com/office/2007/relationships/diagramDrawing" Target="../diagrams/drawing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7.png"/><Relationship Id="rId7" Type="http://schemas.openxmlformats.org/officeDocument/2006/relationships/diagramLayout" Target="../diagrams/layout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9.png"/><Relationship Id="rId10" Type="http://schemas.microsoft.com/office/2007/relationships/diagramDrawing" Target="../diagrams/drawing2.xml"/><Relationship Id="rId4" Type="http://schemas.openxmlformats.org/officeDocument/2006/relationships/image" Target="../media/image8.png"/><Relationship Id="rId9" Type="http://schemas.openxmlformats.org/officeDocument/2006/relationships/diagramColors" Target="../diagrams/colors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0.png"/><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0" descr="degrade-inv"/>
          <p:cNvSpPr>
            <a:spLocks noChangeArrowheads="1"/>
          </p:cNvSpPr>
          <p:nvPr/>
        </p:nvSpPr>
        <p:spPr bwMode="auto">
          <a:xfrm rot="10800000">
            <a:off x="-30905" y="5799289"/>
            <a:ext cx="12191999" cy="1058711"/>
          </a:xfrm>
          <a:prstGeom prst="rect">
            <a:avLst/>
          </a:prstGeom>
          <a:gradFill flip="none" rotWithShape="1">
            <a:gsLst>
              <a:gs pos="7000">
                <a:schemeClr val="accent3">
                  <a:lumMod val="92000"/>
                </a:schemeClr>
              </a:gs>
              <a:gs pos="73000">
                <a:schemeClr val="accent3">
                  <a:lumMod val="7000"/>
                  <a:lumOff val="93000"/>
                </a:schemeClr>
              </a:gs>
            </a:gsLst>
            <a:lin ang="5400000" scaled="1"/>
            <a:tileRect/>
          </a:gradFill>
          <a:ln w="9525">
            <a:noFill/>
            <a:miter lim="800000"/>
            <a:headEnd/>
            <a:tailEnd/>
          </a:ln>
          <a:effectLst/>
        </p:spPr>
        <p:txBody>
          <a:bodyPr lIns="92075" tIns="46038" rIns="92075" bIns="46038" anchor="ctr"/>
          <a:lstStyle/>
          <a:p>
            <a:pPr eaLnBrk="1" hangingPunct="1">
              <a:spcBef>
                <a:spcPct val="0"/>
              </a:spcBef>
              <a:defRPr/>
            </a:pPr>
            <a:endParaRPr lang="fr-FR" sz="2800" b="1" dirty="0">
              <a:solidFill>
                <a:srgbClr val="003399"/>
              </a:solidFill>
              <a:effectLst>
                <a:outerShdw blurRad="38100" dist="38100" dir="2700000" algn="tl">
                  <a:srgbClr val="000000"/>
                </a:outerShdw>
              </a:effectLst>
            </a:endParaRPr>
          </a:p>
        </p:txBody>
      </p:sp>
      <p:sp>
        <p:nvSpPr>
          <p:cNvPr id="2" name="ZoneTexte 1"/>
          <p:cNvSpPr txBox="1"/>
          <p:nvPr/>
        </p:nvSpPr>
        <p:spPr>
          <a:xfrm>
            <a:off x="3316802" y="337474"/>
            <a:ext cx="5496586" cy="369332"/>
          </a:xfrm>
          <a:prstGeom prst="rect">
            <a:avLst/>
          </a:prstGeom>
          <a:noFill/>
        </p:spPr>
        <p:txBody>
          <a:bodyPr wrap="square" rtlCol="0">
            <a:spAutoFit/>
          </a:bodyPr>
          <a:lstStyle>
            <a:defPPr>
              <a:defRPr lang="fr-FR"/>
            </a:defPPr>
            <a:lvl1pPr algn="ctr">
              <a:defRPr>
                <a:solidFill>
                  <a:schemeClr val="accent1">
                    <a:lumMod val="50000"/>
                  </a:schemeClr>
                </a:solidFill>
                <a:latin typeface="Century Schoolbook" pitchFamily="18" charset="0"/>
              </a:defRPr>
            </a:lvl1pPr>
          </a:lstStyle>
          <a:p>
            <a:r>
              <a:rPr lang="fr-FR" b="1" dirty="0"/>
              <a:t>F</a:t>
            </a:r>
            <a:r>
              <a:rPr lang="fr-FR" dirty="0"/>
              <a:t>aculté des </a:t>
            </a:r>
            <a:r>
              <a:rPr lang="fr-FR" b="1" dirty="0"/>
              <a:t>S</a:t>
            </a:r>
            <a:r>
              <a:rPr lang="fr-FR" dirty="0"/>
              <a:t>ciences Dhar El Mahraz de </a:t>
            </a:r>
            <a:r>
              <a:rPr lang="fr-FR" b="1" dirty="0"/>
              <a:t>Fès</a:t>
            </a:r>
          </a:p>
        </p:txBody>
      </p:sp>
      <p:sp>
        <p:nvSpPr>
          <p:cNvPr id="3" name="ZoneTexte 2"/>
          <p:cNvSpPr txBox="1"/>
          <p:nvPr/>
        </p:nvSpPr>
        <p:spPr>
          <a:xfrm>
            <a:off x="1524000" y="1396614"/>
            <a:ext cx="9144000" cy="338554"/>
          </a:xfrm>
          <a:prstGeom prst="rect">
            <a:avLst/>
          </a:prstGeom>
          <a:noFill/>
        </p:spPr>
        <p:txBody>
          <a:bodyPr wrap="square" rtlCol="0">
            <a:spAutoFit/>
          </a:bodyPr>
          <a:lstStyle/>
          <a:p>
            <a:pPr algn="ctr"/>
            <a:r>
              <a:rPr lang="fr-FR" sz="1600" dirty="0">
                <a:solidFill>
                  <a:schemeClr val="accent1">
                    <a:lumMod val="50000"/>
                  </a:schemeClr>
                </a:solidFill>
                <a:latin typeface="Century Schoolbook" pitchFamily="18" charset="0"/>
              </a:rPr>
              <a:t>En vue de l’obtention du Diplôme Licence sciences </a:t>
            </a:r>
          </a:p>
        </p:txBody>
      </p:sp>
      <p:sp>
        <p:nvSpPr>
          <p:cNvPr id="4" name="ZoneTexte 3"/>
          <p:cNvSpPr txBox="1"/>
          <p:nvPr/>
        </p:nvSpPr>
        <p:spPr>
          <a:xfrm>
            <a:off x="1588344" y="2612821"/>
            <a:ext cx="9144000" cy="400110"/>
          </a:xfrm>
          <a:prstGeom prst="rect">
            <a:avLst/>
          </a:prstGeom>
          <a:noFill/>
        </p:spPr>
        <p:txBody>
          <a:bodyPr wrap="square" rtlCol="0">
            <a:spAutoFit/>
          </a:bodyPr>
          <a:lstStyle/>
          <a:p>
            <a:pPr algn="ctr"/>
            <a:r>
              <a:rPr lang="fr-FR" sz="2000" b="1" dirty="0">
                <a:ln w="10541" cmpd="sng">
                  <a:solidFill>
                    <a:srgbClr val="002060"/>
                  </a:solidFill>
                  <a:prstDash val="solid"/>
                </a:ln>
                <a:solidFill>
                  <a:srgbClr val="00206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Système de détection faciale: Age ,Genre et Emotion </a:t>
            </a:r>
            <a:endParaRPr lang="fr-FR" sz="2000" b="1" dirty="0">
              <a:ln w="0"/>
              <a:solidFill>
                <a:schemeClr val="accent1">
                  <a:lumMod val="75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5" name="ZoneTexte 4"/>
          <p:cNvSpPr txBox="1"/>
          <p:nvPr/>
        </p:nvSpPr>
        <p:spPr>
          <a:xfrm>
            <a:off x="1888997" y="3767383"/>
            <a:ext cx="8235377" cy="1477328"/>
          </a:xfrm>
          <a:prstGeom prst="rect">
            <a:avLst/>
          </a:prstGeom>
          <a:noFill/>
        </p:spPr>
        <p:txBody>
          <a:bodyPr wrap="square" rtlCol="0">
            <a:spAutoFit/>
          </a:bodyPr>
          <a:lstStyle/>
          <a:p>
            <a:pPr algn="ctr"/>
            <a:r>
              <a:rPr lang="fr-FR" dirty="0">
                <a:latin typeface="Times New Roman" pitchFamily="18" charset="0"/>
                <a:cs typeface="Times New Roman" pitchFamily="18" charset="0"/>
              </a:rPr>
              <a:t>Soutenu  le 20/05/2023</a:t>
            </a:r>
          </a:p>
          <a:p>
            <a:pPr algn="ctr"/>
            <a:r>
              <a:rPr lang="fr-FR" dirty="0">
                <a:latin typeface="Times New Roman" pitchFamily="18" charset="0"/>
                <a:cs typeface="Times New Roman" pitchFamily="18" charset="0"/>
              </a:rPr>
              <a:t>Par :</a:t>
            </a:r>
          </a:p>
          <a:p>
            <a:pPr algn="ctr"/>
            <a:r>
              <a:rPr lang="fr-FR" dirty="0">
                <a:latin typeface="Century Schoolbook" pitchFamily="18" charset="0"/>
              </a:rPr>
              <a:t>CHETOUI Mohammed Amine</a:t>
            </a:r>
          </a:p>
          <a:p>
            <a:pPr algn="ctr"/>
            <a:r>
              <a:rPr lang="fr-FR" dirty="0">
                <a:latin typeface="Century Schoolbook" pitchFamily="18" charset="0"/>
              </a:rPr>
              <a:t>ESSALEH </a:t>
            </a:r>
            <a:r>
              <a:rPr lang="fr-FR" dirty="0" err="1">
                <a:latin typeface="Century Schoolbook" pitchFamily="18" charset="0"/>
              </a:rPr>
              <a:t>Abdelmoghit</a:t>
            </a:r>
            <a:r>
              <a:rPr lang="fr-FR" dirty="0">
                <a:latin typeface="Century Schoolbook" pitchFamily="18" charset="0"/>
              </a:rPr>
              <a:t> </a:t>
            </a:r>
          </a:p>
          <a:p>
            <a:pPr algn="ctr"/>
            <a:endParaRPr lang="fr-FR" dirty="0">
              <a:latin typeface="Century Schoolbook" pitchFamily="18" charset="0"/>
            </a:endParaRPr>
          </a:p>
        </p:txBody>
      </p:sp>
      <p:sp>
        <p:nvSpPr>
          <p:cNvPr id="8" name="ZoneTexte 7"/>
          <p:cNvSpPr txBox="1"/>
          <p:nvPr/>
        </p:nvSpPr>
        <p:spPr>
          <a:xfrm>
            <a:off x="1298278" y="4925526"/>
            <a:ext cx="9054686" cy="2308324"/>
          </a:xfrm>
          <a:prstGeom prst="rect">
            <a:avLst/>
          </a:prstGeom>
          <a:noFill/>
        </p:spPr>
        <p:txBody>
          <a:bodyPr wrap="square" rtlCol="0">
            <a:spAutoFit/>
          </a:bodyPr>
          <a:lstStyle/>
          <a:p>
            <a:pPr algn="ctr"/>
            <a:r>
              <a:rPr lang="fr-FR" dirty="0">
                <a:latin typeface="Times New Roman" pitchFamily="18" charset="0"/>
                <a:cs typeface="Times New Roman" pitchFamily="18" charset="0"/>
              </a:rPr>
              <a:t>Devant le jury:</a:t>
            </a:r>
          </a:p>
          <a:p>
            <a:endParaRPr lang="fr-FR" dirty="0">
              <a:latin typeface="Times New Roman" pitchFamily="18" charset="0"/>
              <a:cs typeface="Times New Roman" pitchFamily="18" charset="0"/>
            </a:endParaRPr>
          </a:p>
          <a:p>
            <a:r>
              <a:rPr lang="fr-FR" dirty="0">
                <a:latin typeface="Times New Roman" pitchFamily="18" charset="0"/>
                <a:cs typeface="Times New Roman" pitchFamily="18" charset="0"/>
              </a:rPr>
              <a:t>            Mme EL </a:t>
            </a:r>
            <a:r>
              <a:rPr lang="fr-FR" dirty="0" err="1">
                <a:latin typeface="Times New Roman" pitchFamily="18" charset="0"/>
                <a:cs typeface="Times New Roman" pitchFamily="18" charset="0"/>
              </a:rPr>
              <a:t>Hajouji</a:t>
            </a:r>
            <a:r>
              <a:rPr lang="fr-FR" dirty="0">
                <a:latin typeface="Times New Roman" pitchFamily="18" charset="0"/>
                <a:cs typeface="Times New Roman" pitchFamily="18" charset="0"/>
              </a:rPr>
              <a:t> Amal</a:t>
            </a:r>
            <a:r>
              <a:rPr lang="fr-FR" dirty="0">
                <a:latin typeface="Century Schoolbook" pitchFamily="18" charset="0"/>
              </a:rPr>
              <a:t>                                                   Encadrante       </a:t>
            </a:r>
          </a:p>
          <a:p>
            <a:r>
              <a:rPr lang="fr-FR" dirty="0">
                <a:latin typeface="Century Schoolbook" pitchFamily="18" charset="0"/>
                <a:cs typeface="Times New Roman" pitchFamily="18" charset="0"/>
              </a:rPr>
              <a:t>           Mr</a:t>
            </a:r>
            <a:r>
              <a:rPr lang="fr-FR" dirty="0">
                <a:latin typeface="Century Schoolbook" pitchFamily="18" charset="0"/>
              </a:rPr>
              <a:t>                                                       Examinateur </a:t>
            </a:r>
            <a:endParaRPr lang="fr-FR" dirty="0">
              <a:latin typeface="Times New Roman" pitchFamily="18" charset="0"/>
              <a:cs typeface="Times New Roman" pitchFamily="18" charset="0"/>
            </a:endParaRPr>
          </a:p>
          <a:p>
            <a:r>
              <a:rPr lang="fr-FR" dirty="0">
                <a:latin typeface="Times New Roman" pitchFamily="18" charset="0"/>
                <a:cs typeface="Times New Roman" pitchFamily="18" charset="0"/>
              </a:rPr>
              <a:t>            Mr </a:t>
            </a:r>
            <a:r>
              <a:rPr lang="fr-FR" dirty="0">
                <a:latin typeface="Century Schoolbook" pitchFamily="18" charset="0"/>
              </a:rPr>
              <a:t>                                                       Examinateur </a:t>
            </a:r>
          </a:p>
          <a:p>
            <a:r>
              <a:rPr lang="fr-FR" dirty="0">
                <a:latin typeface="Century Schoolbook" pitchFamily="18" charset="0"/>
              </a:rPr>
              <a:t>           </a:t>
            </a:r>
          </a:p>
          <a:p>
            <a:r>
              <a:rPr lang="fr-FR" dirty="0">
                <a:latin typeface="Century Schoolbook" pitchFamily="18" charset="0"/>
              </a:rPr>
              <a:t>                                                   </a:t>
            </a:r>
          </a:p>
          <a:p>
            <a:r>
              <a:rPr lang="fr-FR" dirty="0">
                <a:latin typeface="Century Schoolbook" pitchFamily="18" charset="0"/>
              </a:rPr>
              <a:t>                                                          </a:t>
            </a:r>
          </a:p>
        </p:txBody>
      </p:sp>
      <p:pic>
        <p:nvPicPr>
          <p:cNvPr id="10" name="Picture 2" descr="C:\Users\ENIMing\Desktop\Capture.PNG"/>
          <p:cNvPicPr>
            <a:picLocks noChangeAspect="1" noChangeArrowheads="1"/>
          </p:cNvPicPr>
          <p:nvPr/>
        </p:nvPicPr>
        <p:blipFill>
          <a:blip r:embed="rId3" cstate="print">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524000" y="1"/>
            <a:ext cx="9144000" cy="337473"/>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1493095" y="980728"/>
            <a:ext cx="9144000" cy="338554"/>
          </a:xfrm>
          <a:prstGeom prst="rect">
            <a:avLst/>
          </a:prstGeom>
          <a:noFill/>
        </p:spPr>
        <p:txBody>
          <a:bodyPr wrap="square" rtlCol="0">
            <a:spAutoFit/>
          </a:bodyPr>
          <a:lstStyle/>
          <a:p>
            <a:pPr algn="ctr"/>
            <a:r>
              <a:rPr lang="fr-FR" sz="1600" dirty="0">
                <a:solidFill>
                  <a:schemeClr val="accent1">
                    <a:lumMod val="50000"/>
                  </a:schemeClr>
                </a:solidFill>
                <a:latin typeface="Century Schoolbook" pitchFamily="18" charset="0"/>
              </a:rPr>
              <a:t>Filière:  Sciences Mathématiques et Informatique</a:t>
            </a:r>
          </a:p>
        </p:txBody>
      </p:sp>
      <p:sp>
        <p:nvSpPr>
          <p:cNvPr id="21" name="ZoneTexte 20"/>
          <p:cNvSpPr txBox="1"/>
          <p:nvPr/>
        </p:nvSpPr>
        <p:spPr>
          <a:xfrm>
            <a:off x="4023986" y="1812500"/>
            <a:ext cx="4144027" cy="338554"/>
          </a:xfrm>
          <a:prstGeom prst="rect">
            <a:avLst/>
          </a:prstGeom>
          <a:noFill/>
        </p:spPr>
        <p:txBody>
          <a:bodyPr wrap="square" rtlCol="0">
            <a:spAutoFit/>
          </a:bodyPr>
          <a:lstStyle/>
          <a:p>
            <a:pPr algn="ctr"/>
            <a:r>
              <a:rPr lang="fr-FR" sz="1600" dirty="0">
                <a:solidFill>
                  <a:schemeClr val="accent1">
                    <a:lumMod val="50000"/>
                  </a:schemeClr>
                </a:solidFill>
                <a:latin typeface="Century Schoolbook" pitchFamily="18" charset="0"/>
              </a:rPr>
              <a:t>Sujet: </a:t>
            </a:r>
          </a:p>
        </p:txBody>
      </p:sp>
      <p:grpSp>
        <p:nvGrpSpPr>
          <p:cNvPr id="22" name="Group 20"/>
          <p:cNvGrpSpPr>
            <a:grpSpLocks/>
          </p:cNvGrpSpPr>
          <p:nvPr/>
        </p:nvGrpSpPr>
        <p:grpSpPr bwMode="auto">
          <a:xfrm>
            <a:off x="2931879" y="2401421"/>
            <a:ext cx="3600450" cy="822912"/>
            <a:chOff x="521" y="1466"/>
            <a:chExt cx="1693" cy="528"/>
          </a:xfrm>
        </p:grpSpPr>
        <p:sp>
          <p:nvSpPr>
            <p:cNvPr id="23" name="Line 21"/>
            <p:cNvSpPr>
              <a:spLocks noChangeShapeType="1"/>
            </p:cNvSpPr>
            <p:nvPr/>
          </p:nvSpPr>
          <p:spPr bwMode="auto">
            <a:xfrm rot="10800000" flipV="1">
              <a:off x="521" y="1466"/>
              <a:ext cx="1693" cy="0"/>
            </a:xfrm>
            <a:prstGeom prst="line">
              <a:avLst/>
            </a:prstGeom>
            <a:ln w="28575">
              <a:solidFill>
                <a:schemeClr val="accent3"/>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a:lstStyle/>
            <a:p>
              <a:pPr>
                <a:defRPr/>
              </a:pPr>
              <a:endParaRPr lang="fr-FR" b="1" cap="all" dirty="0">
                <a:ln w="9000" cmpd="sng">
                  <a:solidFill>
                    <a:sysClr val="windowText" lastClr="000000"/>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24" name="Line 22"/>
            <p:cNvSpPr>
              <a:spLocks noChangeShapeType="1"/>
            </p:cNvSpPr>
            <p:nvPr/>
          </p:nvSpPr>
          <p:spPr bwMode="auto">
            <a:xfrm rot="16200000" flipV="1">
              <a:off x="257" y="1730"/>
              <a:ext cx="528" cy="0"/>
            </a:xfrm>
            <a:prstGeom prst="line">
              <a:avLst/>
            </a:prstGeom>
            <a:ln w="28575">
              <a:solidFill>
                <a:schemeClr val="accent3"/>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a:lstStyle/>
            <a:p>
              <a:pPr>
                <a:defRPr/>
              </a:pPr>
              <a:endParaRPr lang="fr-FR" b="1" cap="all" dirty="0">
                <a:ln w="9000" cmpd="sng">
                  <a:solidFill>
                    <a:sysClr val="windowText" lastClr="000000"/>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grpSp>
      <p:grpSp>
        <p:nvGrpSpPr>
          <p:cNvPr id="25" name="Group 23"/>
          <p:cNvGrpSpPr>
            <a:grpSpLocks/>
          </p:cNvGrpSpPr>
          <p:nvPr/>
        </p:nvGrpSpPr>
        <p:grpSpPr bwMode="auto">
          <a:xfrm>
            <a:off x="5695845" y="2293659"/>
            <a:ext cx="3607749" cy="930674"/>
            <a:chOff x="4037" y="1623"/>
            <a:chExt cx="1752" cy="1045"/>
          </a:xfrm>
        </p:grpSpPr>
        <p:sp>
          <p:nvSpPr>
            <p:cNvPr id="26" name="Line 24"/>
            <p:cNvSpPr>
              <a:spLocks noChangeShapeType="1"/>
            </p:cNvSpPr>
            <p:nvPr/>
          </p:nvSpPr>
          <p:spPr bwMode="auto">
            <a:xfrm>
              <a:off x="4037" y="2668"/>
              <a:ext cx="1750" cy="0"/>
            </a:xfrm>
            <a:prstGeom prst="line">
              <a:avLst/>
            </a:prstGeom>
            <a:ln w="28575">
              <a:solidFill>
                <a:schemeClr val="accent3"/>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a:lstStyle/>
            <a:p>
              <a:pPr>
                <a:defRPr/>
              </a:pPr>
              <a:endParaRPr lang="fr-FR"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27" name="Line 25"/>
            <p:cNvSpPr>
              <a:spLocks noChangeShapeType="1"/>
            </p:cNvSpPr>
            <p:nvPr/>
          </p:nvSpPr>
          <p:spPr bwMode="auto">
            <a:xfrm rot="5400000" flipV="1">
              <a:off x="5267" y="2145"/>
              <a:ext cx="1043" cy="0"/>
            </a:xfrm>
            <a:prstGeom prst="line">
              <a:avLst/>
            </a:prstGeom>
            <a:ln w="28575">
              <a:solidFill>
                <a:schemeClr val="accent3"/>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a:lstStyle/>
            <a:p>
              <a:pPr>
                <a:defRPr/>
              </a:pPr>
              <a:endParaRPr lang="fr-FR"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grpSp>
      <p:sp>
        <p:nvSpPr>
          <p:cNvPr id="6" name="Espace réservé du numéro de diapositive 5"/>
          <p:cNvSpPr>
            <a:spLocks noGrp="1"/>
          </p:cNvSpPr>
          <p:nvPr>
            <p:ph type="sldNum" sz="quarter" idx="12"/>
          </p:nvPr>
        </p:nvSpPr>
        <p:spPr/>
        <p:txBody>
          <a:bodyPr/>
          <a:lstStyle/>
          <a:p>
            <a:fld id="{8A25BA8F-850A-4565-8EE7-2CBCDF8BF629}" type="slidenum">
              <a:rPr lang="fr-FR" sz="2000" b="1" smtClean="0">
                <a:solidFill>
                  <a:schemeClr val="tx1">
                    <a:lumMod val="95000"/>
                    <a:lumOff val="5000"/>
                  </a:schemeClr>
                </a:solidFill>
              </a:rPr>
              <a:t>1</a:t>
            </a:fld>
            <a:endParaRPr lang="fr-FR" sz="2000" b="1" dirty="0">
              <a:solidFill>
                <a:schemeClr val="tx1">
                  <a:lumMod val="95000"/>
                  <a:lumOff val="5000"/>
                </a:schemeClr>
              </a:solidFill>
            </a:endParaRPr>
          </a:p>
        </p:txBody>
      </p:sp>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397" y="301475"/>
            <a:ext cx="1911763" cy="12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34541" y="5478417"/>
            <a:ext cx="414856" cy="28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34541" y="5799289"/>
            <a:ext cx="414856" cy="28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34541" y="6150446"/>
            <a:ext cx="414856" cy="28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675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strips(downLeft)">
                                      <p:cBhvr>
                                        <p:cTn id="7" dur="1500"/>
                                        <p:tgtEl>
                                          <p:spTgt spid="22"/>
                                        </p:tgtEl>
                                      </p:cBhvr>
                                    </p:animEffect>
                                  </p:childTnLst>
                                </p:cTn>
                              </p:par>
                              <p:par>
                                <p:cTn id="8" presetID="18" presetClass="entr" presetSubtype="3"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strips(upRight)">
                                      <p:cBhvr>
                                        <p:cTn id="10" dur="1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Connecteur droit 63"/>
          <p:cNvCxnSpPr/>
          <p:nvPr/>
        </p:nvCxnSpPr>
        <p:spPr>
          <a:xfrm>
            <a:off x="1258635" y="1661786"/>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1278445" y="1652033"/>
            <a:ext cx="10322952" cy="0"/>
          </a:xfrm>
          <a:prstGeom prst="line">
            <a:avLst/>
          </a:prstGeom>
        </p:spPr>
        <p:style>
          <a:lnRef idx="1">
            <a:schemeClr val="accent1"/>
          </a:lnRef>
          <a:fillRef idx="0">
            <a:schemeClr val="accent1"/>
          </a:fillRef>
          <a:effectRef idx="0">
            <a:schemeClr val="accent1"/>
          </a:effectRef>
          <a:fontRef idx="minor">
            <a:schemeClr val="tx1"/>
          </a:fontRef>
        </p:style>
      </p:cxnSp>
      <p:sp>
        <p:nvSpPr>
          <p:cNvPr id="117" name="Espace réservé du numéro de diapositive 34"/>
          <p:cNvSpPr txBox="1">
            <a:spLocks/>
          </p:cNvSpPr>
          <p:nvPr/>
        </p:nvSpPr>
        <p:spPr>
          <a:xfrm>
            <a:off x="9201289" y="649586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b="1" dirty="0">
              <a:solidFill>
                <a:srgbClr val="000000"/>
              </a:solidFill>
            </a:endParaRPr>
          </a:p>
        </p:txBody>
      </p:sp>
      <p:sp>
        <p:nvSpPr>
          <p:cNvPr id="4" name="Espace réservé du numéro de diapositive 3"/>
          <p:cNvSpPr>
            <a:spLocks noGrp="1"/>
          </p:cNvSpPr>
          <p:nvPr>
            <p:ph type="sldNum" sz="quarter" idx="12"/>
          </p:nvPr>
        </p:nvSpPr>
        <p:spPr/>
        <p:txBody>
          <a:bodyPr/>
          <a:lstStyle/>
          <a:p>
            <a:r>
              <a:rPr lang="fr-FR" sz="2000" b="1" dirty="0">
                <a:solidFill>
                  <a:schemeClr val="tx1">
                    <a:lumMod val="95000"/>
                    <a:lumOff val="5000"/>
                  </a:schemeClr>
                </a:solidFill>
              </a:rPr>
              <a:t>10</a:t>
            </a:r>
          </a:p>
        </p:txBody>
      </p:sp>
      <p:cxnSp>
        <p:nvCxnSpPr>
          <p:cNvPr id="35" name="Connecteur droit 34"/>
          <p:cNvCxnSpPr/>
          <p:nvPr/>
        </p:nvCxnSpPr>
        <p:spPr>
          <a:xfrm>
            <a:off x="1121883" y="1565190"/>
            <a:ext cx="10322952"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AutoShape 22"/>
          <p:cNvSpPr>
            <a:spLocks noChangeArrowheads="1"/>
          </p:cNvSpPr>
          <p:nvPr/>
        </p:nvSpPr>
        <p:spPr bwMode="gray">
          <a:xfrm>
            <a:off x="5054048" y="1040810"/>
            <a:ext cx="1108005" cy="403225"/>
          </a:xfrm>
          <a:prstGeom prst="roundRect">
            <a:avLst>
              <a:gd name="adj" fmla="val 16667"/>
            </a:avLst>
          </a:prstGeom>
          <a:gradFill rotWithShape="1">
            <a:gsLst>
              <a:gs pos="0">
                <a:schemeClr val="accent1"/>
              </a:gs>
              <a:gs pos="100000">
                <a:schemeClr val="accent1">
                  <a:gamma/>
                  <a:shade val="46275"/>
                  <a:invGamma/>
                </a:schemeClr>
              </a:gs>
            </a:gsLst>
            <a:lin ang="0" scaled="1"/>
          </a:gradFill>
          <a:ln w="28575">
            <a:solidFill>
              <a:srgbClr val="FEFEFE"/>
            </a:solidFill>
            <a:round/>
            <a:headEnd/>
            <a:tailEnd/>
          </a:ln>
          <a:effectLst>
            <a:outerShdw dist="107763" dir="2700000" algn="ctr" rotWithShape="0">
              <a:srgbClr val="000000">
                <a:alpha val="50000"/>
              </a:srgbClr>
            </a:outerShdw>
          </a:effectLst>
        </p:spPr>
        <p:txBody>
          <a:bodyPr wrap="none" anchor="ctr"/>
          <a:lstStyle/>
          <a:p>
            <a:pPr eaLnBrk="0" hangingPunct="0"/>
            <a:r>
              <a:rPr lang="fr-FR" b="1" dirty="0">
                <a:solidFill>
                  <a:schemeClr val="bg1"/>
                </a:solidFill>
              </a:rPr>
              <a:t>Emotion </a:t>
            </a:r>
            <a:endParaRPr lang="en-US" b="1" dirty="0">
              <a:solidFill>
                <a:schemeClr val="bg1"/>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180" y="1768019"/>
            <a:ext cx="9252642" cy="432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Diagram 111">
            <a:extLst>
              <a:ext uri="{FF2B5EF4-FFF2-40B4-BE49-F238E27FC236}">
                <a16:creationId xmlns:a16="http://schemas.microsoft.com/office/drawing/2014/main" id="{593319DE-570F-5E91-9B6B-7AA5F4A1FFD0}"/>
              </a:ext>
            </a:extLst>
          </p:cNvPr>
          <p:cNvGraphicFramePr/>
          <p:nvPr>
            <p:extLst>
              <p:ext uri="{D42A27DB-BD31-4B8C-83A1-F6EECF244321}">
                <p14:modId xmlns:p14="http://schemas.microsoft.com/office/powerpoint/2010/main" val="2327528384"/>
              </p:ext>
            </p:extLst>
          </p:nvPr>
        </p:nvGraphicFramePr>
        <p:xfrm>
          <a:off x="0" y="103671"/>
          <a:ext cx="12179299" cy="10007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Image 1">
            <a:extLst>
              <a:ext uri="{FF2B5EF4-FFF2-40B4-BE49-F238E27FC236}">
                <a16:creationId xmlns:a16="http://schemas.microsoft.com/office/drawing/2014/main" id="{DE7F02B4-A338-2E64-F0BE-7E867E7FA557}"/>
              </a:ext>
            </a:extLst>
          </p:cNvPr>
          <p:cNvPicPr>
            <a:picLocks noChangeAspect="1"/>
          </p:cNvPicPr>
          <p:nvPr/>
        </p:nvPicPr>
        <p:blipFill>
          <a:blip r:embed="rId9"/>
          <a:stretch>
            <a:fillRect/>
          </a:stretch>
        </p:blipFill>
        <p:spPr>
          <a:xfrm>
            <a:off x="8343899" y="4711700"/>
            <a:ext cx="2228989" cy="1087238"/>
          </a:xfrm>
          <a:prstGeom prst="rect">
            <a:avLst/>
          </a:prstGeom>
        </p:spPr>
      </p:pic>
    </p:spTree>
    <p:extLst>
      <p:ext uri="{BB962C8B-B14F-4D97-AF65-F5344CB8AC3E}">
        <p14:creationId xmlns:p14="http://schemas.microsoft.com/office/powerpoint/2010/main" val="389303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6" presetClass="entr" presetSubtype="16" fill="hold" nodeType="after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circle(in)">
                                      <p:cBhvr>
                                        <p:cTn id="12" dur="25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Connecteur droit 63"/>
          <p:cNvCxnSpPr/>
          <p:nvPr/>
        </p:nvCxnSpPr>
        <p:spPr>
          <a:xfrm>
            <a:off x="1258635" y="1661786"/>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1278445" y="1652033"/>
            <a:ext cx="10322952" cy="0"/>
          </a:xfrm>
          <a:prstGeom prst="line">
            <a:avLst/>
          </a:prstGeom>
        </p:spPr>
        <p:style>
          <a:lnRef idx="1">
            <a:schemeClr val="accent1"/>
          </a:lnRef>
          <a:fillRef idx="0">
            <a:schemeClr val="accent1"/>
          </a:fillRef>
          <a:effectRef idx="0">
            <a:schemeClr val="accent1"/>
          </a:effectRef>
          <a:fontRef idx="minor">
            <a:schemeClr val="tx1"/>
          </a:fontRef>
        </p:style>
      </p:cxnSp>
      <p:sp>
        <p:nvSpPr>
          <p:cNvPr id="117" name="Espace réservé du numéro de diapositive 34"/>
          <p:cNvSpPr txBox="1">
            <a:spLocks/>
          </p:cNvSpPr>
          <p:nvPr/>
        </p:nvSpPr>
        <p:spPr>
          <a:xfrm>
            <a:off x="9201289" y="649586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b="1" dirty="0">
              <a:solidFill>
                <a:srgbClr val="000000"/>
              </a:solidFill>
            </a:endParaRPr>
          </a:p>
        </p:txBody>
      </p:sp>
      <p:sp>
        <p:nvSpPr>
          <p:cNvPr id="4" name="Espace réservé du numéro de diapositive 3"/>
          <p:cNvSpPr>
            <a:spLocks noGrp="1"/>
          </p:cNvSpPr>
          <p:nvPr>
            <p:ph type="sldNum" sz="quarter" idx="12"/>
          </p:nvPr>
        </p:nvSpPr>
        <p:spPr/>
        <p:txBody>
          <a:bodyPr/>
          <a:lstStyle/>
          <a:p>
            <a:r>
              <a:rPr lang="fr-FR" sz="2000" b="1" dirty="0">
                <a:solidFill>
                  <a:schemeClr val="tx1">
                    <a:lumMod val="95000"/>
                    <a:lumOff val="5000"/>
                  </a:schemeClr>
                </a:solidFill>
              </a:rPr>
              <a:t>10</a:t>
            </a:r>
          </a:p>
        </p:txBody>
      </p:sp>
      <p:cxnSp>
        <p:nvCxnSpPr>
          <p:cNvPr id="35" name="Connecteur droit 34"/>
          <p:cNvCxnSpPr/>
          <p:nvPr/>
        </p:nvCxnSpPr>
        <p:spPr>
          <a:xfrm>
            <a:off x="1121883" y="1565190"/>
            <a:ext cx="10322952"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AutoShape 22"/>
          <p:cNvSpPr>
            <a:spLocks noChangeArrowheads="1"/>
          </p:cNvSpPr>
          <p:nvPr/>
        </p:nvSpPr>
        <p:spPr bwMode="gray">
          <a:xfrm>
            <a:off x="5054048" y="1040810"/>
            <a:ext cx="1108005" cy="403225"/>
          </a:xfrm>
          <a:prstGeom prst="roundRect">
            <a:avLst>
              <a:gd name="adj" fmla="val 16667"/>
            </a:avLst>
          </a:prstGeom>
          <a:gradFill rotWithShape="1">
            <a:gsLst>
              <a:gs pos="0">
                <a:schemeClr val="accent1"/>
              </a:gs>
              <a:gs pos="100000">
                <a:schemeClr val="accent1">
                  <a:gamma/>
                  <a:shade val="46275"/>
                  <a:invGamma/>
                </a:schemeClr>
              </a:gs>
            </a:gsLst>
            <a:lin ang="0" scaled="1"/>
          </a:gradFill>
          <a:ln w="28575">
            <a:solidFill>
              <a:srgbClr val="FEFEFE"/>
            </a:solidFill>
            <a:round/>
            <a:headEnd/>
            <a:tailEnd/>
          </a:ln>
          <a:effectLst>
            <a:outerShdw dist="107763" dir="2700000" algn="ctr" rotWithShape="0">
              <a:srgbClr val="000000">
                <a:alpha val="50000"/>
              </a:srgbClr>
            </a:outerShdw>
          </a:effectLst>
        </p:spPr>
        <p:txBody>
          <a:bodyPr wrap="none" anchor="ctr"/>
          <a:lstStyle/>
          <a:p>
            <a:pPr algn="ctr" eaLnBrk="0" hangingPunct="0"/>
            <a:r>
              <a:rPr lang="fr-FR" b="1" dirty="0">
                <a:solidFill>
                  <a:schemeClr val="bg1"/>
                </a:solidFill>
              </a:rPr>
              <a:t>Age </a:t>
            </a:r>
            <a:endParaRPr lang="en-US" b="1" dirty="0">
              <a:solidFill>
                <a:schemeClr val="bg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742" y="1968489"/>
            <a:ext cx="9527249" cy="4085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Diagram 111">
            <a:extLst>
              <a:ext uri="{FF2B5EF4-FFF2-40B4-BE49-F238E27FC236}">
                <a16:creationId xmlns:a16="http://schemas.microsoft.com/office/drawing/2014/main" id="{EC0BB1FD-91B7-AE47-C8CB-67CD58D177A8}"/>
              </a:ext>
            </a:extLst>
          </p:cNvPr>
          <p:cNvGraphicFramePr/>
          <p:nvPr>
            <p:extLst>
              <p:ext uri="{D42A27DB-BD31-4B8C-83A1-F6EECF244321}">
                <p14:modId xmlns:p14="http://schemas.microsoft.com/office/powerpoint/2010/main" val="1215941854"/>
              </p:ext>
            </p:extLst>
          </p:nvPr>
        </p:nvGraphicFramePr>
        <p:xfrm>
          <a:off x="0" y="103671"/>
          <a:ext cx="12179299" cy="10007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2331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animEffect transition="in" filter="circle(in)">
                                      <p:cBhvr>
                                        <p:cTn id="13" dur="25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561854"/>
            <a:ext cx="12192000" cy="29614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6" name="Title 1"/>
          <p:cNvSpPr txBox="1">
            <a:spLocks/>
          </p:cNvSpPr>
          <p:nvPr/>
        </p:nvSpPr>
        <p:spPr>
          <a:xfrm>
            <a:off x="185351" y="2575977"/>
            <a:ext cx="11726563" cy="74411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3"/>
                </a:solidFill>
                <a:latin typeface="Century Gothic" panose="020B0502020202020204" pitchFamily="34" charset="0"/>
                <a:ea typeface="+mj-ea"/>
                <a:cs typeface="+mj-cs"/>
              </a:defRPr>
            </a:lvl1pPr>
          </a:lstStyle>
          <a:p>
            <a:pPr lvl="0">
              <a:defRPr/>
            </a:pPr>
            <a:r>
              <a:rPr lang="en-US" sz="4800" dirty="0">
                <a:solidFill>
                  <a:schemeClr val="tx1"/>
                </a:solidFill>
              </a:rPr>
              <a:t>PRÉPARATION DES DONNÉES </a:t>
            </a:r>
          </a:p>
        </p:txBody>
      </p:sp>
      <p:cxnSp>
        <p:nvCxnSpPr>
          <p:cNvPr id="7" name="Straight Connector 11"/>
          <p:cNvCxnSpPr/>
          <p:nvPr/>
        </p:nvCxnSpPr>
        <p:spPr>
          <a:xfrm flipV="1">
            <a:off x="0" y="2311400"/>
            <a:ext cx="12192000" cy="4137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8" name="Straight Connector 13"/>
          <p:cNvCxnSpPr/>
          <p:nvPr/>
        </p:nvCxnSpPr>
        <p:spPr>
          <a:xfrm>
            <a:off x="0" y="3543300"/>
            <a:ext cx="12204083" cy="20994"/>
          </a:xfrm>
          <a:prstGeom prst="line">
            <a:avLst/>
          </a:prstGeom>
          <a:ln/>
        </p:spPr>
        <p:style>
          <a:lnRef idx="3">
            <a:schemeClr val="accent1"/>
          </a:lnRef>
          <a:fillRef idx="0">
            <a:schemeClr val="accent1"/>
          </a:fillRef>
          <a:effectRef idx="2">
            <a:schemeClr val="accent1"/>
          </a:effectRef>
          <a:fontRef idx="minor">
            <a:schemeClr val="tx1"/>
          </a:fontRef>
        </p:style>
      </p:cxnSp>
      <p:sp>
        <p:nvSpPr>
          <p:cNvPr id="9" name="Rectangle 8"/>
          <p:cNvSpPr/>
          <p:nvPr/>
        </p:nvSpPr>
        <p:spPr>
          <a:xfrm>
            <a:off x="-13855" y="16104"/>
            <a:ext cx="12205855" cy="28543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fr-FR"/>
          </a:p>
        </p:txBody>
      </p:sp>
      <p:sp>
        <p:nvSpPr>
          <p:cNvPr id="2" name="Espace réservé du numéro de diapositive 1"/>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12</a:t>
            </a:fld>
            <a:endParaRPr lang="fr-FR" sz="2000" b="1" dirty="0">
              <a:solidFill>
                <a:schemeClr val="tx1">
                  <a:lumMod val="95000"/>
                  <a:lumOff val="5000"/>
                </a:schemeClr>
              </a:solidFill>
            </a:endParaRPr>
          </a:p>
        </p:txBody>
      </p:sp>
    </p:spTree>
    <p:extLst>
      <p:ext uri="{BB962C8B-B14F-4D97-AF65-F5344CB8AC3E}">
        <p14:creationId xmlns:p14="http://schemas.microsoft.com/office/powerpoint/2010/main" val="155557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750"/>
                                        <p:tgtEl>
                                          <p:spTgt spid="6"/>
                                        </p:tgtEl>
                                      </p:cBhvr>
                                    </p:animEffect>
                                  </p:childTnLst>
                                </p:cTn>
                              </p:par>
                              <p:par>
                                <p:cTn id="8" presetID="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1000" fill="hold"/>
                                        <p:tgtEl>
                                          <p:spTgt spid="7"/>
                                        </p:tgtEl>
                                        <p:attrNameLst>
                                          <p:attrName>ppt_x</p:attrName>
                                        </p:attrNameLst>
                                      </p:cBhvr>
                                      <p:tavLst>
                                        <p:tav tm="0">
                                          <p:val>
                                            <p:strVal val="#ppt_x"/>
                                          </p:val>
                                        </p:tav>
                                        <p:tav tm="100000">
                                          <p:val>
                                            <p:strVal val="#ppt_x"/>
                                          </p:val>
                                        </p:tav>
                                      </p:tavLst>
                                    </p:anim>
                                    <p:anim calcmode="lin" valueType="num">
                                      <p:cBhvr additive="base">
                                        <p:cTn id="11" dur="1000" fill="hold"/>
                                        <p:tgtEl>
                                          <p:spTgt spid="7"/>
                                        </p:tgtEl>
                                        <p:attrNameLst>
                                          <p:attrName>ppt_y</p:attrName>
                                        </p:attrNameLst>
                                      </p:cBhvr>
                                      <p:tavLst>
                                        <p:tav tm="0">
                                          <p:val>
                                            <p:strVal val="1+#ppt_h/2"/>
                                          </p:val>
                                        </p:tav>
                                        <p:tav tm="100000">
                                          <p:val>
                                            <p:strVal val="#ppt_y"/>
                                          </p:val>
                                        </p:tav>
                                      </p:tavLst>
                                    </p:anim>
                                  </p:childTnLst>
                                </p:cTn>
                              </p:par>
                              <p:par>
                                <p:cTn id="12" presetID="2" presetClass="entr" presetSubtype="1"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Connecteur droit 63"/>
          <p:cNvCxnSpPr/>
          <p:nvPr/>
        </p:nvCxnSpPr>
        <p:spPr>
          <a:xfrm>
            <a:off x="891148" y="1355125"/>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659394" y="1042653"/>
            <a:ext cx="12701" cy="467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547144" y="1355125"/>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a:off x="563742" y="1691269"/>
            <a:ext cx="12701" cy="467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necteur droit 68"/>
          <p:cNvCxnSpPr/>
          <p:nvPr/>
        </p:nvCxnSpPr>
        <p:spPr>
          <a:xfrm>
            <a:off x="391070" y="1430406"/>
            <a:ext cx="10322952"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Ellipse 4"/>
          <p:cNvSpPr/>
          <p:nvPr/>
        </p:nvSpPr>
        <p:spPr>
          <a:xfrm>
            <a:off x="2807732" y="3380548"/>
            <a:ext cx="1576699" cy="1326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fr-FR" sz="2100" b="1" kern="1200" dirty="0"/>
              <a:t>  </a:t>
            </a:r>
            <a:endParaRPr lang="fr-FR" sz="2100" kern="1200" dirty="0"/>
          </a:p>
        </p:txBody>
      </p:sp>
      <p:sp>
        <p:nvSpPr>
          <p:cNvPr id="61" name="Ellipse 4"/>
          <p:cNvSpPr/>
          <p:nvPr/>
        </p:nvSpPr>
        <p:spPr>
          <a:xfrm>
            <a:off x="4706398" y="5322126"/>
            <a:ext cx="2766457" cy="10844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fr-FR" sz="2100" kern="1200" dirty="0"/>
          </a:p>
        </p:txBody>
      </p:sp>
      <p:sp>
        <p:nvSpPr>
          <p:cNvPr id="88" name="Espace réservé du texte 2"/>
          <p:cNvSpPr txBox="1">
            <a:spLocks/>
          </p:cNvSpPr>
          <p:nvPr/>
        </p:nvSpPr>
        <p:spPr>
          <a:xfrm>
            <a:off x="2598409" y="2435873"/>
            <a:ext cx="7954143" cy="3186583"/>
          </a:xfrm>
          <a:prstGeom prst="rect">
            <a:avLst/>
          </a:prstGeom>
        </p:spPr>
        <p:txBody>
          <a:bodyPr vert="horz" lIns="91440" tIns="45720" rIns="91440" bIns="45720" rtlCol="0" anchor="ctr">
            <a:normAutofit/>
          </a:bodyPr>
          <a:lstStyle/>
          <a:p>
            <a:pPr marR="0" lvl="1" algn="l" defTabSz="914400" rtl="0" eaLnBrk="1" fontAlgn="auto" latinLnBrk="0" hangingPunct="1">
              <a:lnSpc>
                <a:spcPct val="90000"/>
              </a:lnSpc>
              <a:spcBef>
                <a:spcPts val="500"/>
              </a:spcBef>
              <a:spcAft>
                <a:spcPts val="0"/>
              </a:spcAft>
              <a:buClr>
                <a:srgbClr val="003366"/>
              </a:buClr>
              <a:buSzTx/>
              <a:tabLst/>
              <a:defRPr/>
            </a:pPr>
            <a:endParaRPr kumimoji="0" lang="fr-FR" sz="2000" b="0" i="0" u="none" strike="noStrike" kern="1200" cap="none" spc="0" normalizeH="0" noProof="0" dirty="0">
              <a:ln>
                <a:noFill/>
              </a:ln>
              <a:solidFill>
                <a:srgbClr val="000000"/>
              </a:solidFill>
              <a:effectLst/>
              <a:uLnTx/>
              <a:uFillTx/>
              <a:latin typeface="+mn-lt"/>
              <a:ea typeface="+mn-ea"/>
              <a:cs typeface="+mn-cs"/>
            </a:endParaRPr>
          </a:p>
          <a:p>
            <a:pPr marL="800100" marR="0" lvl="1" indent="-342900" algn="l" defTabSz="914400" rtl="0" eaLnBrk="1" fontAlgn="auto" latinLnBrk="0" hangingPunct="1">
              <a:lnSpc>
                <a:spcPct val="90000"/>
              </a:lnSpc>
              <a:spcBef>
                <a:spcPts val="500"/>
              </a:spcBef>
              <a:spcAft>
                <a:spcPts val="0"/>
              </a:spcAft>
              <a:buClr>
                <a:srgbClr val="003366"/>
              </a:buClr>
              <a:buSzTx/>
              <a:buFont typeface="Wingdings" pitchFamily="2" charset="2"/>
              <a:buChar char="w"/>
              <a:tabLst/>
              <a:defRPr/>
            </a:pPr>
            <a:endParaRPr kumimoji="0" lang="fr-FR"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2" name="Espace réservé du numéro de diapositive 1"/>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13</a:t>
            </a:fld>
            <a:endParaRPr lang="fr-FR" sz="2000" b="1" dirty="0">
              <a:solidFill>
                <a:schemeClr val="tx1">
                  <a:lumMod val="95000"/>
                  <a:lumOff val="5000"/>
                </a:schemeClr>
              </a:solidFill>
            </a:endParaRPr>
          </a:p>
        </p:txBody>
      </p:sp>
      <p:sp>
        <p:nvSpPr>
          <p:cNvPr id="4" name="Rounded Rectangle 3"/>
          <p:cNvSpPr/>
          <p:nvPr/>
        </p:nvSpPr>
        <p:spPr>
          <a:xfrm>
            <a:off x="1287448" y="3129153"/>
            <a:ext cx="2308633" cy="129464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8" name="Rounded Rectangle 77"/>
          <p:cNvSpPr/>
          <p:nvPr/>
        </p:nvSpPr>
        <p:spPr>
          <a:xfrm>
            <a:off x="7322745" y="1908772"/>
            <a:ext cx="2308633" cy="1294645"/>
          </a:xfrm>
          <a:prstGeom prst="roundRect">
            <a:avLst/>
          </a:prstGeom>
          <a:solidFill>
            <a:schemeClr val="accent1">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9" name="Rounded Rectangle 78"/>
          <p:cNvSpPr/>
          <p:nvPr/>
        </p:nvSpPr>
        <p:spPr>
          <a:xfrm>
            <a:off x="7297440" y="4423798"/>
            <a:ext cx="2308633" cy="129464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cxnSp>
        <p:nvCxnSpPr>
          <p:cNvPr id="6" name="Elbow Connector 5"/>
          <p:cNvCxnSpPr>
            <a:stCxn id="4" idx="3"/>
            <a:endCxn id="78" idx="1"/>
          </p:cNvCxnSpPr>
          <p:nvPr/>
        </p:nvCxnSpPr>
        <p:spPr>
          <a:xfrm flipV="1">
            <a:off x="3596081" y="2556095"/>
            <a:ext cx="3726664" cy="1220381"/>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Elbow Connector 9"/>
          <p:cNvCxnSpPr>
            <a:endCxn id="79" idx="1"/>
          </p:cNvCxnSpPr>
          <p:nvPr/>
        </p:nvCxnSpPr>
        <p:spPr>
          <a:xfrm>
            <a:off x="5459414" y="3776475"/>
            <a:ext cx="1838026" cy="1294646"/>
          </a:xfrm>
          <a:prstGeom prst="bentConnector3">
            <a:avLst>
              <a:gd name="adj1" fmla="val 25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475714" y="3565214"/>
            <a:ext cx="2055135" cy="369332"/>
          </a:xfrm>
          <a:prstGeom prst="rect">
            <a:avLst/>
          </a:prstGeom>
          <a:noFill/>
        </p:spPr>
        <p:txBody>
          <a:bodyPr wrap="square" rtlCol="0">
            <a:spAutoFit/>
          </a:bodyPr>
          <a:lstStyle/>
          <a:p>
            <a:r>
              <a:rPr lang="en-US" dirty="0">
                <a:solidFill>
                  <a:schemeClr val="bg1"/>
                </a:solidFill>
              </a:rPr>
              <a:t>Bases de </a:t>
            </a:r>
            <a:r>
              <a:rPr lang="en-US" dirty="0" err="1">
                <a:solidFill>
                  <a:schemeClr val="bg1"/>
                </a:solidFill>
              </a:rPr>
              <a:t>données</a:t>
            </a:r>
            <a:r>
              <a:rPr lang="en-US" dirty="0">
                <a:solidFill>
                  <a:schemeClr val="bg1"/>
                </a:solidFill>
              </a:rPr>
              <a:t> </a:t>
            </a:r>
          </a:p>
        </p:txBody>
      </p:sp>
      <p:sp>
        <p:nvSpPr>
          <p:cNvPr id="80" name="TextBox 79"/>
          <p:cNvSpPr txBox="1"/>
          <p:nvPr/>
        </p:nvSpPr>
        <p:spPr>
          <a:xfrm>
            <a:off x="7472855" y="2186763"/>
            <a:ext cx="2055135" cy="646331"/>
          </a:xfrm>
          <a:prstGeom prst="rect">
            <a:avLst/>
          </a:prstGeom>
          <a:noFill/>
        </p:spPr>
        <p:txBody>
          <a:bodyPr wrap="square" rtlCol="0">
            <a:spAutoFit/>
          </a:bodyPr>
          <a:lstStyle/>
          <a:p>
            <a:pPr algn="ctr"/>
            <a:r>
              <a:rPr lang="en-US" b="1" dirty="0">
                <a:solidFill>
                  <a:schemeClr val="bg1"/>
                </a:solidFill>
              </a:rPr>
              <a:t>Bases de </a:t>
            </a:r>
            <a:r>
              <a:rPr lang="en-US" b="1" dirty="0" err="1">
                <a:solidFill>
                  <a:schemeClr val="bg1"/>
                </a:solidFill>
              </a:rPr>
              <a:t>données</a:t>
            </a:r>
            <a:r>
              <a:rPr lang="en-US" b="1" dirty="0">
                <a:solidFill>
                  <a:schemeClr val="bg1"/>
                </a:solidFill>
              </a:rPr>
              <a:t> </a:t>
            </a:r>
            <a:r>
              <a:rPr lang="en-US" b="1" dirty="0" err="1">
                <a:solidFill>
                  <a:schemeClr val="bg1"/>
                </a:solidFill>
              </a:rPr>
              <a:t>d’entrainement</a:t>
            </a:r>
            <a:r>
              <a:rPr lang="en-US" b="1" dirty="0">
                <a:solidFill>
                  <a:schemeClr val="bg1"/>
                </a:solidFill>
              </a:rPr>
              <a:t>  </a:t>
            </a:r>
          </a:p>
        </p:txBody>
      </p:sp>
      <p:sp>
        <p:nvSpPr>
          <p:cNvPr id="18" name="TextBox 17"/>
          <p:cNvSpPr txBox="1"/>
          <p:nvPr/>
        </p:nvSpPr>
        <p:spPr>
          <a:xfrm>
            <a:off x="6052624" y="2195238"/>
            <a:ext cx="674101" cy="369332"/>
          </a:xfrm>
          <a:prstGeom prst="rect">
            <a:avLst/>
          </a:prstGeom>
          <a:noFill/>
        </p:spPr>
        <p:txBody>
          <a:bodyPr wrap="square" rtlCol="0">
            <a:spAutoFit/>
          </a:bodyPr>
          <a:lstStyle/>
          <a:p>
            <a:r>
              <a:rPr lang="en-US" dirty="0">
                <a:solidFill>
                  <a:srgbClr val="FF0000"/>
                </a:solidFill>
              </a:rPr>
              <a:t>75%</a:t>
            </a:r>
          </a:p>
        </p:txBody>
      </p:sp>
      <p:sp>
        <p:nvSpPr>
          <p:cNvPr id="81" name="TextBox 80"/>
          <p:cNvSpPr txBox="1"/>
          <p:nvPr/>
        </p:nvSpPr>
        <p:spPr>
          <a:xfrm>
            <a:off x="6089626" y="5079596"/>
            <a:ext cx="674101" cy="369332"/>
          </a:xfrm>
          <a:prstGeom prst="rect">
            <a:avLst/>
          </a:prstGeom>
          <a:noFill/>
        </p:spPr>
        <p:txBody>
          <a:bodyPr wrap="square" rtlCol="0">
            <a:spAutoFit/>
          </a:bodyPr>
          <a:lstStyle/>
          <a:p>
            <a:r>
              <a:rPr lang="en-US" dirty="0">
                <a:solidFill>
                  <a:srgbClr val="FF0000"/>
                </a:solidFill>
              </a:rPr>
              <a:t>25%</a:t>
            </a:r>
          </a:p>
        </p:txBody>
      </p:sp>
      <p:sp>
        <p:nvSpPr>
          <p:cNvPr id="82" name="TextBox 81"/>
          <p:cNvSpPr txBox="1"/>
          <p:nvPr/>
        </p:nvSpPr>
        <p:spPr>
          <a:xfrm>
            <a:off x="7424188" y="4710523"/>
            <a:ext cx="2055135" cy="646331"/>
          </a:xfrm>
          <a:prstGeom prst="rect">
            <a:avLst/>
          </a:prstGeom>
          <a:noFill/>
        </p:spPr>
        <p:txBody>
          <a:bodyPr wrap="square" rtlCol="0">
            <a:spAutoFit/>
          </a:bodyPr>
          <a:lstStyle/>
          <a:p>
            <a:pPr algn="ctr"/>
            <a:r>
              <a:rPr lang="en-US" b="1" dirty="0">
                <a:solidFill>
                  <a:schemeClr val="bg1"/>
                </a:solidFill>
              </a:rPr>
              <a:t>Bases de </a:t>
            </a:r>
            <a:r>
              <a:rPr lang="en-US" b="1" dirty="0" err="1">
                <a:solidFill>
                  <a:schemeClr val="bg1"/>
                </a:solidFill>
              </a:rPr>
              <a:t>données</a:t>
            </a:r>
            <a:r>
              <a:rPr lang="en-US" b="1" dirty="0">
                <a:solidFill>
                  <a:schemeClr val="bg1"/>
                </a:solidFill>
              </a:rPr>
              <a:t> de test   </a:t>
            </a:r>
          </a:p>
        </p:txBody>
      </p:sp>
      <p:graphicFrame>
        <p:nvGraphicFramePr>
          <p:cNvPr id="3" name="Diagram 111">
            <a:extLst>
              <a:ext uri="{FF2B5EF4-FFF2-40B4-BE49-F238E27FC236}">
                <a16:creationId xmlns:a16="http://schemas.microsoft.com/office/drawing/2014/main" id="{4AB450A1-950D-9B7C-CB9E-51243BCDF321}"/>
              </a:ext>
            </a:extLst>
          </p:cNvPr>
          <p:cNvGraphicFramePr/>
          <p:nvPr>
            <p:extLst>
              <p:ext uri="{D42A27DB-BD31-4B8C-83A1-F6EECF244321}">
                <p14:modId xmlns:p14="http://schemas.microsoft.com/office/powerpoint/2010/main" val="305507526"/>
              </p:ext>
            </p:extLst>
          </p:nvPr>
        </p:nvGraphicFramePr>
        <p:xfrm>
          <a:off x="0" y="103671"/>
          <a:ext cx="12179299" cy="1000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321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barn(inVertical)">
                                      <p:cBhvr>
                                        <p:cTn id="16" dur="500"/>
                                        <p:tgtEl>
                                          <p:spTgt spid="8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inVertical)">
                                      <p:cBhvr>
                                        <p:cTn id="19" dur="500"/>
                                        <p:tgtEl>
                                          <p:spTgt spid="1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barn(inVertical)">
                                      <p:cBhvr>
                                        <p:cTn id="22" dur="500"/>
                                        <p:tgtEl>
                                          <p:spTgt spid="8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barn(inVertical)">
                                      <p:cBhvr>
                                        <p:cTn id="25" dur="500"/>
                                        <p:tgtEl>
                                          <p:spTgt spid="8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arn(inVertical)">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barn(inVertical)">
                                      <p:cBhvr>
                                        <p:cTn id="33" dur="500"/>
                                        <p:tgtEl>
                                          <p:spTgt spid="78"/>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barn(inVertical)">
                                      <p:cBhvr>
                                        <p:cTn id="36"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8" grpId="0" animBg="1"/>
      <p:bldP spid="79" grpId="0" animBg="1"/>
      <p:bldP spid="17" grpId="0"/>
      <p:bldP spid="80" grpId="0"/>
      <p:bldP spid="18" grpId="0"/>
      <p:bldP spid="81" grpId="0"/>
      <p:bldP spid="8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Connecteur droit 63"/>
          <p:cNvCxnSpPr/>
          <p:nvPr/>
        </p:nvCxnSpPr>
        <p:spPr>
          <a:xfrm>
            <a:off x="891148" y="1379838"/>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520514" y="1193509"/>
            <a:ext cx="12701" cy="467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547144" y="1379838"/>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a:off x="469714" y="1345909"/>
            <a:ext cx="12701" cy="467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necteur droit 68"/>
          <p:cNvCxnSpPr/>
          <p:nvPr/>
        </p:nvCxnSpPr>
        <p:spPr>
          <a:xfrm>
            <a:off x="391070" y="1455119"/>
            <a:ext cx="10322952"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Ellipse 4"/>
          <p:cNvSpPr/>
          <p:nvPr/>
        </p:nvSpPr>
        <p:spPr>
          <a:xfrm>
            <a:off x="2807732" y="3957842"/>
            <a:ext cx="1576699" cy="1326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fr-FR" sz="2100" b="1" kern="1200" dirty="0"/>
              <a:t>  </a:t>
            </a:r>
            <a:endParaRPr lang="fr-FR" sz="2100" kern="1200" dirty="0"/>
          </a:p>
        </p:txBody>
      </p:sp>
      <p:sp>
        <p:nvSpPr>
          <p:cNvPr id="61" name="Ellipse 4"/>
          <p:cNvSpPr/>
          <p:nvPr/>
        </p:nvSpPr>
        <p:spPr>
          <a:xfrm>
            <a:off x="4706398" y="5322126"/>
            <a:ext cx="2766457" cy="10844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fr-FR" sz="2100" kern="1200" dirty="0"/>
          </a:p>
        </p:txBody>
      </p:sp>
      <p:sp>
        <p:nvSpPr>
          <p:cNvPr id="88" name="Espace réservé du texte 2"/>
          <p:cNvSpPr txBox="1">
            <a:spLocks/>
          </p:cNvSpPr>
          <p:nvPr/>
        </p:nvSpPr>
        <p:spPr>
          <a:xfrm>
            <a:off x="2598409" y="2435873"/>
            <a:ext cx="7954143" cy="3186583"/>
          </a:xfrm>
          <a:prstGeom prst="rect">
            <a:avLst/>
          </a:prstGeom>
        </p:spPr>
        <p:txBody>
          <a:bodyPr vert="horz" lIns="91440" tIns="45720" rIns="91440" bIns="45720" rtlCol="0" anchor="ctr">
            <a:normAutofit/>
          </a:bodyPr>
          <a:lstStyle/>
          <a:p>
            <a:pPr marR="0" lvl="1" algn="l" defTabSz="914400" rtl="0" eaLnBrk="1" fontAlgn="auto" latinLnBrk="0" hangingPunct="1">
              <a:lnSpc>
                <a:spcPct val="90000"/>
              </a:lnSpc>
              <a:spcBef>
                <a:spcPts val="500"/>
              </a:spcBef>
              <a:spcAft>
                <a:spcPts val="0"/>
              </a:spcAft>
              <a:buClr>
                <a:srgbClr val="003366"/>
              </a:buClr>
              <a:buSzTx/>
              <a:tabLst/>
              <a:defRPr/>
            </a:pPr>
            <a:endParaRPr kumimoji="0" lang="fr-FR" sz="2000" b="0" i="0" u="none" strike="noStrike" kern="1200" cap="none" spc="0" normalizeH="0" noProof="0" dirty="0">
              <a:ln>
                <a:noFill/>
              </a:ln>
              <a:solidFill>
                <a:srgbClr val="000000"/>
              </a:solidFill>
              <a:effectLst/>
              <a:uLnTx/>
              <a:uFillTx/>
              <a:latin typeface="+mn-lt"/>
              <a:ea typeface="+mn-ea"/>
              <a:cs typeface="+mn-cs"/>
            </a:endParaRPr>
          </a:p>
          <a:p>
            <a:pPr marL="800100" marR="0" lvl="1" indent="-342900" algn="l" defTabSz="914400" rtl="0" eaLnBrk="1" fontAlgn="auto" latinLnBrk="0" hangingPunct="1">
              <a:lnSpc>
                <a:spcPct val="90000"/>
              </a:lnSpc>
              <a:spcBef>
                <a:spcPts val="500"/>
              </a:spcBef>
              <a:spcAft>
                <a:spcPts val="0"/>
              </a:spcAft>
              <a:buClr>
                <a:srgbClr val="003366"/>
              </a:buClr>
              <a:buSzTx/>
              <a:buFont typeface="Wingdings" pitchFamily="2" charset="2"/>
              <a:buChar char="w"/>
              <a:tabLst/>
              <a:defRPr/>
            </a:pPr>
            <a:endParaRPr kumimoji="0" lang="fr-FR"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5" name="Espace réservé du numéro de diapositive 4"/>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14</a:t>
            </a:fld>
            <a:endParaRPr lang="fr-FR" sz="2000" b="1" dirty="0">
              <a:solidFill>
                <a:schemeClr val="tx1">
                  <a:lumMod val="95000"/>
                  <a:lumOff val="5000"/>
                </a:schemeClr>
              </a:solidFill>
            </a:endParaRPr>
          </a:p>
        </p:txBody>
      </p:sp>
      <p:sp>
        <p:nvSpPr>
          <p:cNvPr id="8" name="Rounded Rectangle 7"/>
          <p:cNvSpPr/>
          <p:nvPr/>
        </p:nvSpPr>
        <p:spPr>
          <a:xfrm>
            <a:off x="2924269" y="2354220"/>
            <a:ext cx="9026368" cy="85102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defRPr/>
            </a:pPr>
            <a:r>
              <a:rPr lang="fr-FR" dirty="0">
                <a:solidFill>
                  <a:schemeClr val="tx1"/>
                </a:solidFill>
              </a:rPr>
              <a:t>Conversion des images en niveaux de gris. Cette conversion permet de réduire la complexité des données en éliminant les informations de couleur, tout en conservant les informations essentielles nécessaires à la classification.</a:t>
            </a:r>
            <a:endParaRPr lang="en-US" dirty="0">
              <a:solidFill>
                <a:schemeClr val="tx1"/>
              </a:solidFill>
            </a:endParaRPr>
          </a:p>
        </p:txBody>
      </p:sp>
      <p:sp>
        <p:nvSpPr>
          <p:cNvPr id="9" name="Rounded Rectangle 8"/>
          <p:cNvSpPr/>
          <p:nvPr/>
        </p:nvSpPr>
        <p:spPr>
          <a:xfrm>
            <a:off x="598952" y="2347216"/>
            <a:ext cx="2208780" cy="851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conversion en niveaux de gris</a:t>
            </a:r>
            <a:endParaRPr lang="en-US" dirty="0"/>
          </a:p>
        </p:txBody>
      </p:sp>
      <p:sp>
        <p:nvSpPr>
          <p:cNvPr id="51" name="Rounded Rectangle 50"/>
          <p:cNvSpPr/>
          <p:nvPr/>
        </p:nvSpPr>
        <p:spPr>
          <a:xfrm>
            <a:off x="2924269" y="3532329"/>
            <a:ext cx="8781859" cy="85102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defRPr/>
            </a:pPr>
            <a:r>
              <a:rPr lang="fr-FR" dirty="0">
                <a:solidFill>
                  <a:schemeClr val="tx1"/>
                </a:solidFill>
              </a:rPr>
              <a:t>Redimensionnement des images pour qu'elles aient une taille cohérente, ce qui facilite le traitement par les modèles de réseaux de convolution. Nous avons utilisé une taille standard pour toutes les images.</a:t>
            </a:r>
            <a:endParaRPr lang="en-US" dirty="0">
              <a:solidFill>
                <a:schemeClr val="tx1"/>
              </a:solidFill>
            </a:endParaRPr>
          </a:p>
        </p:txBody>
      </p:sp>
      <p:sp>
        <p:nvSpPr>
          <p:cNvPr id="52" name="Rounded Rectangle 51"/>
          <p:cNvSpPr/>
          <p:nvPr/>
        </p:nvSpPr>
        <p:spPr>
          <a:xfrm>
            <a:off x="598952" y="3525325"/>
            <a:ext cx="2208780" cy="851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Redimensionnement d’image </a:t>
            </a:r>
            <a:endParaRPr lang="en-US" dirty="0"/>
          </a:p>
        </p:txBody>
      </p:sp>
      <p:sp>
        <p:nvSpPr>
          <p:cNvPr id="54" name="Rounded Rectangle 53"/>
          <p:cNvSpPr/>
          <p:nvPr/>
        </p:nvSpPr>
        <p:spPr>
          <a:xfrm>
            <a:off x="2924269" y="4610583"/>
            <a:ext cx="8781860" cy="85102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defRPr/>
            </a:pPr>
            <a:r>
              <a:rPr lang="fr-FR" dirty="0">
                <a:solidFill>
                  <a:schemeClr val="tx1"/>
                </a:solidFill>
              </a:rPr>
              <a:t>Conversion des images en tableaux </a:t>
            </a:r>
            <a:r>
              <a:rPr lang="fr-FR" dirty="0" err="1">
                <a:solidFill>
                  <a:schemeClr val="tx1"/>
                </a:solidFill>
              </a:rPr>
              <a:t>numpy</a:t>
            </a:r>
            <a:r>
              <a:rPr lang="fr-FR" dirty="0">
                <a:solidFill>
                  <a:schemeClr val="tx1"/>
                </a:solidFill>
              </a:rPr>
              <a:t> Cette conversion nous permet de manipuler facilement les images dans le cadre de nos modèles</a:t>
            </a:r>
            <a:endParaRPr lang="en-US" dirty="0">
              <a:solidFill>
                <a:schemeClr val="tx1"/>
              </a:solidFill>
            </a:endParaRPr>
          </a:p>
        </p:txBody>
      </p:sp>
      <p:sp>
        <p:nvSpPr>
          <p:cNvPr id="55" name="Rounded Rectangle 54"/>
          <p:cNvSpPr/>
          <p:nvPr/>
        </p:nvSpPr>
        <p:spPr>
          <a:xfrm>
            <a:off x="598953" y="4603579"/>
            <a:ext cx="2208780" cy="851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Stockage</a:t>
            </a:r>
            <a:r>
              <a:rPr lang="en-US" dirty="0"/>
              <a:t> </a:t>
            </a:r>
            <a:r>
              <a:rPr lang="en-US" dirty="0" err="1"/>
              <a:t>dans</a:t>
            </a:r>
            <a:r>
              <a:rPr lang="en-US" dirty="0"/>
              <a:t> un tableau </a:t>
            </a:r>
            <a:r>
              <a:rPr lang="en-US" dirty="0" err="1"/>
              <a:t>numpy</a:t>
            </a:r>
            <a:endParaRPr lang="en-US" dirty="0"/>
          </a:p>
        </p:txBody>
      </p:sp>
      <p:graphicFrame>
        <p:nvGraphicFramePr>
          <p:cNvPr id="2" name="Diagram 111">
            <a:extLst>
              <a:ext uri="{FF2B5EF4-FFF2-40B4-BE49-F238E27FC236}">
                <a16:creationId xmlns:a16="http://schemas.microsoft.com/office/drawing/2014/main" id="{6E13C9C7-29D3-9166-D05D-753480BD2788}"/>
              </a:ext>
            </a:extLst>
          </p:cNvPr>
          <p:cNvGraphicFramePr/>
          <p:nvPr>
            <p:extLst>
              <p:ext uri="{D42A27DB-BD31-4B8C-83A1-F6EECF244321}">
                <p14:modId xmlns:p14="http://schemas.microsoft.com/office/powerpoint/2010/main" val="3995797892"/>
              </p:ext>
            </p:extLst>
          </p:nvPr>
        </p:nvGraphicFramePr>
        <p:xfrm>
          <a:off x="0" y="103671"/>
          <a:ext cx="12179299" cy="1000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007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50" fill="hold"/>
                                        <p:tgtEl>
                                          <p:spTgt spid="9"/>
                                        </p:tgtEl>
                                        <p:attrNameLst>
                                          <p:attrName>ppt_x</p:attrName>
                                        </p:attrNameLst>
                                      </p:cBhvr>
                                      <p:tavLst>
                                        <p:tav tm="0">
                                          <p:val>
                                            <p:strVal val="0-#ppt_w/2"/>
                                          </p:val>
                                        </p:tav>
                                        <p:tav tm="100000">
                                          <p:val>
                                            <p:strVal val="#ppt_x"/>
                                          </p:val>
                                        </p:tav>
                                      </p:tavLst>
                                    </p:anim>
                                    <p:anim calcmode="lin" valueType="num">
                                      <p:cBhvr additive="base">
                                        <p:cTn id="12" dur="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250" fill="hold"/>
                                        <p:tgtEl>
                                          <p:spTgt spid="51"/>
                                        </p:tgtEl>
                                        <p:attrNameLst>
                                          <p:attrName>ppt_x</p:attrName>
                                        </p:attrNameLst>
                                      </p:cBhvr>
                                      <p:tavLst>
                                        <p:tav tm="0">
                                          <p:val>
                                            <p:strVal val="1+#ppt_w/2"/>
                                          </p:val>
                                        </p:tav>
                                        <p:tav tm="100000">
                                          <p:val>
                                            <p:strVal val="#ppt_x"/>
                                          </p:val>
                                        </p:tav>
                                      </p:tavLst>
                                    </p:anim>
                                    <p:anim calcmode="lin" valueType="num">
                                      <p:cBhvr additive="base">
                                        <p:cTn id="18" dur="250" fill="hold"/>
                                        <p:tgtEl>
                                          <p:spTgt spid="51"/>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 calcmode="lin" valueType="num">
                                      <p:cBhvr additive="base">
                                        <p:cTn id="21" dur="250" fill="hold"/>
                                        <p:tgtEl>
                                          <p:spTgt spid="52"/>
                                        </p:tgtEl>
                                        <p:attrNameLst>
                                          <p:attrName>ppt_x</p:attrName>
                                        </p:attrNameLst>
                                      </p:cBhvr>
                                      <p:tavLst>
                                        <p:tav tm="0">
                                          <p:val>
                                            <p:strVal val="1+#ppt_w/2"/>
                                          </p:val>
                                        </p:tav>
                                        <p:tav tm="100000">
                                          <p:val>
                                            <p:strVal val="#ppt_x"/>
                                          </p:val>
                                        </p:tav>
                                      </p:tavLst>
                                    </p:anim>
                                    <p:anim calcmode="lin" valueType="num">
                                      <p:cBhvr additive="base">
                                        <p:cTn id="22" dur="25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250" fill="hold"/>
                                        <p:tgtEl>
                                          <p:spTgt spid="55"/>
                                        </p:tgtEl>
                                        <p:attrNameLst>
                                          <p:attrName>ppt_x</p:attrName>
                                        </p:attrNameLst>
                                      </p:cBhvr>
                                      <p:tavLst>
                                        <p:tav tm="0">
                                          <p:val>
                                            <p:strVal val="#ppt_x"/>
                                          </p:val>
                                        </p:tav>
                                        <p:tav tm="100000">
                                          <p:val>
                                            <p:strVal val="#ppt_x"/>
                                          </p:val>
                                        </p:tav>
                                      </p:tavLst>
                                    </p:anim>
                                    <p:anim calcmode="lin" valueType="num">
                                      <p:cBhvr additive="base">
                                        <p:cTn id="28" dur="250" fill="hold"/>
                                        <p:tgtEl>
                                          <p:spTgt spid="5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250" fill="hold"/>
                                        <p:tgtEl>
                                          <p:spTgt spid="54"/>
                                        </p:tgtEl>
                                        <p:attrNameLst>
                                          <p:attrName>ppt_x</p:attrName>
                                        </p:attrNameLst>
                                      </p:cBhvr>
                                      <p:tavLst>
                                        <p:tav tm="0">
                                          <p:val>
                                            <p:strVal val="#ppt_x"/>
                                          </p:val>
                                        </p:tav>
                                        <p:tav tm="100000">
                                          <p:val>
                                            <p:strVal val="#ppt_x"/>
                                          </p:val>
                                        </p:tav>
                                      </p:tavLst>
                                    </p:anim>
                                    <p:anim calcmode="lin" valueType="num">
                                      <p:cBhvr additive="base">
                                        <p:cTn id="32" dur="25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51" grpId="0" animBg="1"/>
      <p:bldP spid="52" grpId="0" animBg="1"/>
      <p:bldP spid="54" grpId="0" animBg="1"/>
      <p:bldP spid="5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04001"/>
            <a:ext cx="12192000" cy="2540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6" name="Title 1"/>
          <p:cNvSpPr txBox="1">
            <a:spLocks/>
          </p:cNvSpPr>
          <p:nvPr/>
        </p:nvSpPr>
        <p:spPr>
          <a:xfrm>
            <a:off x="-100913" y="2597130"/>
            <a:ext cx="12393826" cy="74411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3"/>
                </a:solidFill>
                <a:latin typeface="Century Gothic" panose="020B0502020202020204" pitchFamily="34" charset="0"/>
                <a:ea typeface="+mj-ea"/>
                <a:cs typeface="+mj-cs"/>
              </a:defRPr>
            </a:lvl1pPr>
          </a:lstStyle>
          <a:p>
            <a:pPr lvl="0">
              <a:defRPr/>
            </a:pPr>
            <a:r>
              <a:rPr lang="fr-FR" sz="4800" dirty="0">
                <a:solidFill>
                  <a:schemeClr val="tx1"/>
                </a:solidFill>
              </a:rPr>
              <a:t>PRÉSENTATION DE L’ARCHITECTURE CNN</a:t>
            </a:r>
          </a:p>
        </p:txBody>
      </p:sp>
      <p:cxnSp>
        <p:nvCxnSpPr>
          <p:cNvPr id="7" name="Straight Connector 11"/>
          <p:cNvCxnSpPr/>
          <p:nvPr/>
        </p:nvCxnSpPr>
        <p:spPr>
          <a:xfrm flipV="1">
            <a:off x="0" y="2311400"/>
            <a:ext cx="12192000" cy="4137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8" name="Straight Connector 13"/>
          <p:cNvCxnSpPr/>
          <p:nvPr/>
        </p:nvCxnSpPr>
        <p:spPr>
          <a:xfrm>
            <a:off x="0" y="3543300"/>
            <a:ext cx="12204083" cy="20994"/>
          </a:xfrm>
          <a:prstGeom prst="line">
            <a:avLst/>
          </a:prstGeom>
          <a:ln/>
        </p:spPr>
        <p:style>
          <a:lnRef idx="3">
            <a:schemeClr val="accent1"/>
          </a:lnRef>
          <a:fillRef idx="0">
            <a:schemeClr val="accent1"/>
          </a:fillRef>
          <a:effectRef idx="2">
            <a:schemeClr val="accent1"/>
          </a:effectRef>
          <a:fontRef idx="minor">
            <a:schemeClr val="tx1"/>
          </a:fontRef>
        </p:style>
      </p:cxnSp>
      <p:sp>
        <p:nvSpPr>
          <p:cNvPr id="9" name="Rectangle 8"/>
          <p:cNvSpPr/>
          <p:nvPr/>
        </p:nvSpPr>
        <p:spPr>
          <a:xfrm>
            <a:off x="-13855" y="16104"/>
            <a:ext cx="12205855" cy="28543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fr-FR"/>
          </a:p>
        </p:txBody>
      </p:sp>
      <p:sp>
        <p:nvSpPr>
          <p:cNvPr id="2" name="Espace réservé du numéro de diapositive 1"/>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15</a:t>
            </a:fld>
            <a:endParaRPr lang="fr-FR" sz="2000" b="1" dirty="0">
              <a:solidFill>
                <a:schemeClr val="tx1">
                  <a:lumMod val="95000"/>
                  <a:lumOff val="5000"/>
                </a:schemeClr>
              </a:solidFill>
            </a:endParaRPr>
          </a:p>
        </p:txBody>
      </p:sp>
    </p:spTree>
    <p:extLst>
      <p:ext uri="{BB962C8B-B14F-4D97-AF65-F5344CB8AC3E}">
        <p14:creationId xmlns:p14="http://schemas.microsoft.com/office/powerpoint/2010/main" val="188379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750"/>
                                        <p:tgtEl>
                                          <p:spTgt spid="6"/>
                                        </p:tgtEl>
                                      </p:cBhvr>
                                    </p:animEffect>
                                  </p:childTnLst>
                                </p:cTn>
                              </p:par>
                              <p:par>
                                <p:cTn id="8" presetID="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1000" fill="hold"/>
                                        <p:tgtEl>
                                          <p:spTgt spid="7"/>
                                        </p:tgtEl>
                                        <p:attrNameLst>
                                          <p:attrName>ppt_x</p:attrName>
                                        </p:attrNameLst>
                                      </p:cBhvr>
                                      <p:tavLst>
                                        <p:tav tm="0">
                                          <p:val>
                                            <p:strVal val="#ppt_x"/>
                                          </p:val>
                                        </p:tav>
                                        <p:tav tm="100000">
                                          <p:val>
                                            <p:strVal val="#ppt_x"/>
                                          </p:val>
                                        </p:tav>
                                      </p:tavLst>
                                    </p:anim>
                                    <p:anim calcmode="lin" valueType="num">
                                      <p:cBhvr additive="base">
                                        <p:cTn id="11" dur="1000" fill="hold"/>
                                        <p:tgtEl>
                                          <p:spTgt spid="7"/>
                                        </p:tgtEl>
                                        <p:attrNameLst>
                                          <p:attrName>ppt_y</p:attrName>
                                        </p:attrNameLst>
                                      </p:cBhvr>
                                      <p:tavLst>
                                        <p:tav tm="0">
                                          <p:val>
                                            <p:strVal val="1+#ppt_h/2"/>
                                          </p:val>
                                        </p:tav>
                                        <p:tav tm="100000">
                                          <p:val>
                                            <p:strVal val="#ppt_y"/>
                                          </p:val>
                                        </p:tav>
                                      </p:tavLst>
                                    </p:anim>
                                  </p:childTnLst>
                                </p:cTn>
                              </p:par>
                              <p:par>
                                <p:cTn id="12" presetID="2" presetClass="entr" presetSubtype="1"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Connecteur droit 63"/>
          <p:cNvCxnSpPr/>
          <p:nvPr/>
        </p:nvCxnSpPr>
        <p:spPr>
          <a:xfrm>
            <a:off x="891148" y="1219200"/>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1981200" y="1003300"/>
            <a:ext cx="12701" cy="467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547144" y="1219200"/>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a:off x="1930400" y="1155700"/>
            <a:ext cx="12701" cy="467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necteur droit 68"/>
          <p:cNvCxnSpPr/>
          <p:nvPr/>
        </p:nvCxnSpPr>
        <p:spPr>
          <a:xfrm>
            <a:off x="391070" y="1294481"/>
            <a:ext cx="103229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5" name="Groupe 44"/>
          <p:cNvGrpSpPr/>
          <p:nvPr/>
        </p:nvGrpSpPr>
        <p:grpSpPr>
          <a:xfrm>
            <a:off x="816541" y="2938670"/>
            <a:ext cx="246843" cy="205702"/>
            <a:chOff x="686292" y="583293"/>
            <a:chExt cx="246843" cy="205702"/>
          </a:xfrm>
        </p:grpSpPr>
        <p:sp>
          <p:nvSpPr>
            <p:cNvPr id="47" name="Flèche droite 47"/>
            <p:cNvSpPr/>
            <p:nvPr/>
          </p:nvSpPr>
          <p:spPr>
            <a:xfrm rot="5400000">
              <a:off x="706863" y="562722"/>
              <a:ext cx="205702" cy="246843"/>
            </a:xfrm>
            <a:prstGeom prst="rightArrow">
              <a:avLst>
                <a:gd name="adj1" fmla="val 60000"/>
                <a:gd name="adj2" fmla="val 50000"/>
              </a:avLst>
            </a:prstGeom>
            <a:solidFill>
              <a:srgbClr val="4F81BD">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49" name="Flèche droite 6"/>
            <p:cNvSpPr/>
            <p:nvPr/>
          </p:nvSpPr>
          <p:spPr>
            <a:xfrm>
              <a:off x="735662" y="583293"/>
              <a:ext cx="148105" cy="1439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fr-FR" sz="1000" kern="1200">
                <a:solidFill>
                  <a:sysClr val="windowText" lastClr="000000">
                    <a:hueOff val="0"/>
                    <a:satOff val="0"/>
                    <a:lumOff val="0"/>
                    <a:alphaOff val="0"/>
                  </a:sysClr>
                </a:solidFill>
                <a:latin typeface="Calibri"/>
                <a:ea typeface="+mn-ea"/>
                <a:cs typeface="+mn-cs"/>
              </a:endParaRPr>
            </a:p>
          </p:txBody>
        </p:sp>
      </p:grpSp>
      <p:grpSp>
        <p:nvGrpSpPr>
          <p:cNvPr id="59" name="Groupe 66"/>
          <p:cNvGrpSpPr/>
          <p:nvPr/>
        </p:nvGrpSpPr>
        <p:grpSpPr>
          <a:xfrm>
            <a:off x="182182" y="3167739"/>
            <a:ext cx="1597542" cy="796082"/>
            <a:chOff x="10943" y="823279"/>
            <a:chExt cx="1597542" cy="548540"/>
          </a:xfrm>
        </p:grpSpPr>
        <p:sp>
          <p:nvSpPr>
            <p:cNvPr id="60" name="Rectangle à coins arrondis 67"/>
            <p:cNvSpPr/>
            <p:nvPr/>
          </p:nvSpPr>
          <p:spPr>
            <a:xfrm>
              <a:off x="10943" y="823279"/>
              <a:ext cx="1597542" cy="548540"/>
            </a:xfrm>
            <a:prstGeom prst="roundRect">
              <a:avLst>
                <a:gd name="adj" fmla="val 10000"/>
              </a:avLst>
            </a:prstGeom>
            <a:solidFill>
              <a:sysClr val="window" lastClr="FFFFFF">
                <a:hueOff val="0"/>
                <a:satOff val="0"/>
                <a:lumOff val="0"/>
                <a:alphaOff val="0"/>
              </a:sysClr>
            </a:solidFill>
            <a:ln w="25400" cap="flat" cmpd="sng" algn="ctr">
              <a:solidFill>
                <a:srgbClr val="4F81BD">
                  <a:shade val="8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61" name="Rectangle 60"/>
            <p:cNvSpPr/>
            <p:nvPr/>
          </p:nvSpPr>
          <p:spPr>
            <a:xfrm>
              <a:off x="22096" y="839380"/>
              <a:ext cx="1565410" cy="516408"/>
            </a:xfrm>
            <a:prstGeom prst="rect">
              <a:avLst/>
            </a:prstGeom>
            <a:solidFill>
              <a:srgbClr val="002060"/>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fr-FR" sz="1600" b="1" dirty="0">
                  <a:solidFill>
                    <a:schemeClr val="bg1"/>
                  </a:solidFill>
                  <a:latin typeface="Calibri"/>
                </a:rPr>
                <a:t>Les couches </a:t>
              </a:r>
              <a:endParaRPr lang="fr-FR" sz="1600" b="1" kern="1200" dirty="0">
                <a:solidFill>
                  <a:schemeClr val="bg1"/>
                </a:solidFill>
                <a:latin typeface="Calibri"/>
              </a:endParaRPr>
            </a:p>
          </p:txBody>
        </p:sp>
      </p:grpSp>
      <p:sp>
        <p:nvSpPr>
          <p:cNvPr id="4" name="Espace réservé du numéro de diapositive 3"/>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16</a:t>
            </a:fld>
            <a:endParaRPr lang="fr-FR" sz="2000" b="1" dirty="0">
              <a:solidFill>
                <a:schemeClr val="tx1">
                  <a:lumMod val="95000"/>
                  <a:lumOff val="5000"/>
                </a:schemeClr>
              </a:solidFill>
            </a:endParaRPr>
          </a:p>
        </p:txBody>
      </p:sp>
      <p:sp>
        <p:nvSpPr>
          <p:cNvPr id="28" name="ZoneTexte 27"/>
          <p:cNvSpPr txBox="1"/>
          <p:nvPr/>
        </p:nvSpPr>
        <p:spPr>
          <a:xfrm>
            <a:off x="0" y="312738"/>
            <a:ext cx="953258" cy="646331"/>
          </a:xfrm>
          <a:prstGeom prst="rect">
            <a:avLst/>
          </a:prstGeom>
          <a:noFill/>
        </p:spPr>
        <p:txBody>
          <a:bodyPr wrap="square" rtlCol="0">
            <a:spAutoFit/>
          </a:bodyPr>
          <a:lstStyle/>
          <a:p>
            <a:r>
              <a:rPr lang="fr-FR"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1ére partie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720" y="1850618"/>
            <a:ext cx="8585199" cy="3089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458720" y="2875280"/>
            <a:ext cx="1320800" cy="1473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052624" y="1953795"/>
            <a:ext cx="2075376" cy="2740124"/>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432800" y="1953795"/>
            <a:ext cx="1534160" cy="274012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053622" y="2873835"/>
            <a:ext cx="1320800" cy="14732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858064" y="1953795"/>
            <a:ext cx="2075376" cy="2740124"/>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8" name="Diagram 111">
            <a:extLst>
              <a:ext uri="{FF2B5EF4-FFF2-40B4-BE49-F238E27FC236}">
                <a16:creationId xmlns:a16="http://schemas.microsoft.com/office/drawing/2014/main" id="{885668CA-23F2-E82C-367B-26C84C98B46D}"/>
              </a:ext>
            </a:extLst>
          </p:cNvPr>
          <p:cNvGraphicFramePr/>
          <p:nvPr>
            <p:extLst>
              <p:ext uri="{D42A27DB-BD31-4B8C-83A1-F6EECF244321}">
                <p14:modId xmlns:p14="http://schemas.microsoft.com/office/powerpoint/2010/main" val="828029911"/>
              </p:ext>
            </p:extLst>
          </p:nvPr>
        </p:nvGraphicFramePr>
        <p:xfrm>
          <a:off x="0" y="103671"/>
          <a:ext cx="12179299" cy="10007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9" name="AutoShape 22"/>
          <p:cNvSpPr>
            <a:spLocks noChangeArrowheads="1"/>
          </p:cNvSpPr>
          <p:nvPr/>
        </p:nvSpPr>
        <p:spPr bwMode="gray">
          <a:xfrm>
            <a:off x="5154617" y="1394550"/>
            <a:ext cx="1774503" cy="403225"/>
          </a:xfrm>
          <a:prstGeom prst="roundRect">
            <a:avLst>
              <a:gd name="adj" fmla="val 16667"/>
            </a:avLst>
          </a:prstGeom>
          <a:gradFill rotWithShape="1">
            <a:gsLst>
              <a:gs pos="0">
                <a:schemeClr val="accent1"/>
              </a:gs>
              <a:gs pos="100000">
                <a:schemeClr val="accent1">
                  <a:gamma/>
                  <a:shade val="46275"/>
                  <a:invGamma/>
                </a:schemeClr>
              </a:gs>
            </a:gsLst>
            <a:lin ang="0" scaled="1"/>
          </a:gradFill>
          <a:ln w="28575">
            <a:solidFill>
              <a:srgbClr val="FEFEFE"/>
            </a:solidFill>
            <a:round/>
            <a:headEnd/>
            <a:tailEnd/>
          </a:ln>
          <a:effectLst>
            <a:outerShdw dist="107763" dir="2700000" algn="ctr" rotWithShape="0">
              <a:srgbClr val="000000">
                <a:alpha val="50000"/>
              </a:srgbClr>
            </a:outerShdw>
          </a:effectLst>
        </p:spPr>
        <p:txBody>
          <a:bodyPr wrap="none" anchor="ctr"/>
          <a:lstStyle/>
          <a:p>
            <a:pPr algn="ctr" eaLnBrk="0" hangingPunct="0"/>
            <a:r>
              <a:rPr lang="fr-FR" b="1" dirty="0">
                <a:solidFill>
                  <a:schemeClr val="bg1"/>
                </a:solidFill>
              </a:rPr>
              <a:t>Architecture CNN  </a:t>
            </a:r>
            <a:endParaRPr lang="en-US" b="1" dirty="0">
              <a:solidFill>
                <a:schemeClr val="bg1"/>
              </a:solidFill>
            </a:endParaRPr>
          </a:p>
        </p:txBody>
      </p:sp>
      <p:grpSp>
        <p:nvGrpSpPr>
          <p:cNvPr id="40" name="Groupe 66"/>
          <p:cNvGrpSpPr/>
          <p:nvPr/>
        </p:nvGrpSpPr>
        <p:grpSpPr>
          <a:xfrm>
            <a:off x="175942" y="2159254"/>
            <a:ext cx="1597542" cy="796082"/>
            <a:chOff x="10943" y="823279"/>
            <a:chExt cx="1597542" cy="548540"/>
          </a:xfrm>
        </p:grpSpPr>
        <p:sp>
          <p:nvSpPr>
            <p:cNvPr id="41" name="Rectangle à coins arrondis 67"/>
            <p:cNvSpPr/>
            <p:nvPr/>
          </p:nvSpPr>
          <p:spPr>
            <a:xfrm>
              <a:off x="10943" y="823279"/>
              <a:ext cx="1597542" cy="548540"/>
            </a:xfrm>
            <a:prstGeom prst="roundRect">
              <a:avLst>
                <a:gd name="adj" fmla="val 10000"/>
              </a:avLst>
            </a:prstGeom>
            <a:solidFill>
              <a:sysClr val="window" lastClr="FFFFFF">
                <a:hueOff val="0"/>
                <a:satOff val="0"/>
                <a:lumOff val="0"/>
                <a:alphaOff val="0"/>
              </a:sysClr>
            </a:solidFill>
            <a:ln w="25400" cap="flat" cmpd="sng" algn="ctr">
              <a:solidFill>
                <a:srgbClr val="4F81BD">
                  <a:shade val="8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2" name="Rectangle 41"/>
            <p:cNvSpPr/>
            <p:nvPr/>
          </p:nvSpPr>
          <p:spPr>
            <a:xfrm>
              <a:off x="43075" y="839345"/>
              <a:ext cx="1565410" cy="516408"/>
            </a:xfrm>
            <a:prstGeom prst="rect">
              <a:avLst/>
            </a:prstGeom>
            <a:solidFill>
              <a:srgbClr val="002060"/>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fr-FR" sz="1600" b="1" dirty="0">
                  <a:solidFill>
                    <a:schemeClr val="bg1"/>
                  </a:solidFill>
                  <a:latin typeface="Calibri"/>
                </a:rPr>
                <a:t>L’architecture de CNN  </a:t>
              </a:r>
              <a:endParaRPr lang="fr-FR" sz="1600" b="1" kern="1200" dirty="0">
                <a:solidFill>
                  <a:schemeClr val="bg1"/>
                </a:solidFill>
                <a:latin typeface="Calibri"/>
              </a:endParaRPr>
            </a:p>
          </p:txBody>
        </p:sp>
      </p:grpSp>
      <p:grpSp>
        <p:nvGrpSpPr>
          <p:cNvPr id="48" name="Groupe 44"/>
          <p:cNvGrpSpPr/>
          <p:nvPr/>
        </p:nvGrpSpPr>
        <p:grpSpPr>
          <a:xfrm>
            <a:off x="894889" y="3981469"/>
            <a:ext cx="246843" cy="205702"/>
            <a:chOff x="686292" y="583293"/>
            <a:chExt cx="246843" cy="205702"/>
          </a:xfrm>
        </p:grpSpPr>
        <p:sp>
          <p:nvSpPr>
            <p:cNvPr id="50" name="Flèche droite 47"/>
            <p:cNvSpPr/>
            <p:nvPr/>
          </p:nvSpPr>
          <p:spPr>
            <a:xfrm rot="5400000">
              <a:off x="706863" y="562722"/>
              <a:ext cx="205702" cy="246843"/>
            </a:xfrm>
            <a:prstGeom prst="rightArrow">
              <a:avLst>
                <a:gd name="adj1" fmla="val 60000"/>
                <a:gd name="adj2" fmla="val 50000"/>
              </a:avLst>
            </a:prstGeom>
            <a:solidFill>
              <a:srgbClr val="4F81BD">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51" name="Flèche droite 6"/>
            <p:cNvSpPr/>
            <p:nvPr/>
          </p:nvSpPr>
          <p:spPr>
            <a:xfrm>
              <a:off x="735662" y="583293"/>
              <a:ext cx="148105" cy="1439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fr-FR" sz="1000" kern="1200">
                <a:solidFill>
                  <a:sysClr val="windowText" lastClr="000000">
                    <a:hueOff val="0"/>
                    <a:satOff val="0"/>
                    <a:lumOff val="0"/>
                    <a:alphaOff val="0"/>
                  </a:sysClr>
                </a:solidFill>
                <a:latin typeface="Calibri"/>
                <a:ea typeface="+mn-ea"/>
                <a:cs typeface="+mn-cs"/>
              </a:endParaRPr>
            </a:p>
          </p:txBody>
        </p:sp>
      </p:grpSp>
      <p:grpSp>
        <p:nvGrpSpPr>
          <p:cNvPr id="56" name="Groupe 52"/>
          <p:cNvGrpSpPr/>
          <p:nvPr/>
        </p:nvGrpSpPr>
        <p:grpSpPr>
          <a:xfrm>
            <a:off x="145488" y="4255513"/>
            <a:ext cx="1597542" cy="822926"/>
            <a:chOff x="10943" y="1646089"/>
            <a:chExt cx="1597542" cy="548540"/>
          </a:xfrm>
          <a:solidFill>
            <a:schemeClr val="bg1"/>
          </a:solidFill>
        </p:grpSpPr>
        <p:sp>
          <p:nvSpPr>
            <p:cNvPr id="57" name="Rectangle à coins arrondis 53"/>
            <p:cNvSpPr/>
            <p:nvPr/>
          </p:nvSpPr>
          <p:spPr>
            <a:xfrm>
              <a:off x="10943" y="1646089"/>
              <a:ext cx="1597542" cy="548540"/>
            </a:xfrm>
            <a:prstGeom prst="roundRect">
              <a:avLst>
                <a:gd name="adj" fmla="val 10000"/>
              </a:avLst>
            </a:prstGeom>
            <a:grpFill/>
            <a:ln w="25400" cap="flat" cmpd="sng" algn="ctr">
              <a:solidFill>
                <a:srgbClr val="4F81BD">
                  <a:shade val="8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8" name="Rectangle 57"/>
            <p:cNvSpPr/>
            <p:nvPr/>
          </p:nvSpPr>
          <p:spPr>
            <a:xfrm>
              <a:off x="27009" y="1662155"/>
              <a:ext cx="1565410" cy="516408"/>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fr-FR" sz="1600" dirty="0">
                  <a:solidFill>
                    <a:srgbClr val="002060"/>
                  </a:solidFill>
                </a:rPr>
                <a:t>Exemple </a:t>
              </a:r>
            </a:p>
          </p:txBody>
        </p:sp>
      </p:grpSp>
    </p:spTree>
    <p:extLst>
      <p:ext uri="{BB962C8B-B14F-4D97-AF65-F5344CB8AC3E}">
        <p14:creationId xmlns:p14="http://schemas.microsoft.com/office/powerpoint/2010/main" val="167763059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250" fill="hold"/>
                                        <p:tgtEl>
                                          <p:spTgt spid="39"/>
                                        </p:tgtEl>
                                        <p:attrNameLst>
                                          <p:attrName>ppt_x</p:attrName>
                                        </p:attrNameLst>
                                      </p:cBhvr>
                                      <p:tavLst>
                                        <p:tav tm="0">
                                          <p:val>
                                            <p:strVal val="0-#ppt_w/2"/>
                                          </p:val>
                                        </p:tav>
                                        <p:tav tm="100000">
                                          <p:val>
                                            <p:strVal val="#ppt_x"/>
                                          </p:val>
                                        </p:tav>
                                      </p:tavLst>
                                    </p:anim>
                                    <p:anim calcmode="lin" valueType="num">
                                      <p:cBhvr additive="base">
                                        <p:cTn id="8" dur="250" fill="hold"/>
                                        <p:tgtEl>
                                          <p:spTgt spid="39"/>
                                        </p:tgtEl>
                                        <p:attrNameLst>
                                          <p:attrName>ppt_y</p:attrName>
                                        </p:attrNameLst>
                                      </p:cBhvr>
                                      <p:tavLst>
                                        <p:tav tm="0">
                                          <p:val>
                                            <p:strVal val="#ppt_y"/>
                                          </p:val>
                                        </p:tav>
                                        <p:tav tm="100000">
                                          <p:val>
                                            <p:strVal val="#ppt_y"/>
                                          </p:val>
                                        </p:tav>
                                      </p:tavLst>
                                    </p:anim>
                                  </p:childTnLst>
                                </p:cTn>
                              </p:par>
                              <p:par>
                                <p:cTn id="9" presetID="21" presetClass="entr" presetSubtype="1"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wheel(1)">
                                      <p:cBhvr>
                                        <p:cTn id="11" dur="250"/>
                                        <p:tgtEl>
                                          <p:spTgt spid="3074"/>
                                        </p:tgtEl>
                                      </p:cBhvr>
                                    </p:animEffect>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250"/>
                                        <p:tgtEl>
                                          <p:spTgt spid="37"/>
                                        </p:tgtEl>
                                      </p:cBhvr>
                                    </p:animEffect>
                                    <p:anim calcmode="lin" valueType="num">
                                      <p:cBhvr>
                                        <p:cTn id="24" dur="250" fill="hold"/>
                                        <p:tgtEl>
                                          <p:spTgt spid="37"/>
                                        </p:tgtEl>
                                        <p:attrNameLst>
                                          <p:attrName>ppt_x</p:attrName>
                                        </p:attrNameLst>
                                      </p:cBhvr>
                                      <p:tavLst>
                                        <p:tav tm="0">
                                          <p:val>
                                            <p:strVal val="#ppt_x"/>
                                          </p:val>
                                        </p:tav>
                                        <p:tav tm="100000">
                                          <p:val>
                                            <p:strVal val="#ppt_x"/>
                                          </p:val>
                                        </p:tav>
                                      </p:tavLst>
                                    </p:anim>
                                    <p:anim calcmode="lin" valueType="num">
                                      <p:cBhvr>
                                        <p:cTn id="25" dur="2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250"/>
                                        <p:tgtEl>
                                          <p:spTgt spid="30"/>
                                        </p:tgtEl>
                                      </p:cBhvr>
                                    </p:animEffect>
                                    <p:anim calcmode="lin" valueType="num">
                                      <p:cBhvr>
                                        <p:cTn id="31" dur="250" fill="hold"/>
                                        <p:tgtEl>
                                          <p:spTgt spid="30"/>
                                        </p:tgtEl>
                                        <p:attrNameLst>
                                          <p:attrName>ppt_x</p:attrName>
                                        </p:attrNameLst>
                                      </p:cBhvr>
                                      <p:tavLst>
                                        <p:tav tm="0">
                                          <p:val>
                                            <p:strVal val="#ppt_x"/>
                                          </p:val>
                                        </p:tav>
                                        <p:tav tm="100000">
                                          <p:val>
                                            <p:strVal val="#ppt_x"/>
                                          </p:val>
                                        </p:tav>
                                      </p:tavLst>
                                    </p:anim>
                                    <p:anim calcmode="lin" valueType="num">
                                      <p:cBhvr>
                                        <p:cTn id="32" dur="25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250"/>
                                        <p:tgtEl>
                                          <p:spTgt spid="34"/>
                                        </p:tgtEl>
                                      </p:cBhvr>
                                    </p:animEffect>
                                    <p:anim calcmode="lin" valueType="num">
                                      <p:cBhvr>
                                        <p:cTn id="38" dur="250" fill="hold"/>
                                        <p:tgtEl>
                                          <p:spTgt spid="34"/>
                                        </p:tgtEl>
                                        <p:attrNameLst>
                                          <p:attrName>ppt_x</p:attrName>
                                        </p:attrNameLst>
                                      </p:cBhvr>
                                      <p:tavLst>
                                        <p:tav tm="0">
                                          <p:val>
                                            <p:strVal val="#ppt_x"/>
                                          </p:val>
                                        </p:tav>
                                        <p:tav tm="100000">
                                          <p:val>
                                            <p:strVal val="#ppt_x"/>
                                          </p:val>
                                        </p:tav>
                                      </p:tavLst>
                                    </p:anim>
                                    <p:anim calcmode="lin" valueType="num">
                                      <p:cBhvr>
                                        <p:cTn id="39" dur="25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wipe(down)">
                                      <p:cBhvr>
                                        <p:cTn id="44" dur="72">
                                          <p:stCondLst>
                                            <p:cond delay="0"/>
                                          </p:stCondLst>
                                        </p:cTn>
                                        <p:tgtEl>
                                          <p:spTgt spid="36"/>
                                        </p:tgtEl>
                                      </p:cBhvr>
                                    </p:animEffect>
                                    <p:anim calcmode="lin" valueType="num">
                                      <p:cBhvr>
                                        <p:cTn id="45" dur="228"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46" dur="83"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47" dur="83" tmFilter="0, 0; 0.125,0.2665; 0.25,0.4; 0.375,0.465; 0.5,0.5;  0.625,0.535; 0.75,0.6; 0.875,0.7335; 1,1">
                                          <p:stCondLst>
                                            <p:cond delay="83"/>
                                          </p:stCondLst>
                                        </p:cTn>
                                        <p:tgtEl>
                                          <p:spTgt spid="36"/>
                                        </p:tgtEl>
                                        <p:attrNameLst>
                                          <p:attrName>ppt_y</p:attrName>
                                        </p:attrNameLst>
                                      </p:cBhvr>
                                      <p:tavLst>
                                        <p:tav tm="0" fmla="#ppt_y-sin(pi*$)/9">
                                          <p:val>
                                            <p:fltVal val="0"/>
                                          </p:val>
                                        </p:tav>
                                        <p:tav tm="100000">
                                          <p:val>
                                            <p:fltVal val="1"/>
                                          </p:val>
                                        </p:tav>
                                      </p:tavLst>
                                    </p:anim>
                                    <p:anim calcmode="lin" valueType="num">
                                      <p:cBhvr>
                                        <p:cTn id="48" dur="41" tmFilter="0, 0; 0.125,0.2665; 0.25,0.4; 0.375,0.465; 0.5,0.5;  0.625,0.535; 0.75,0.6; 0.875,0.7335; 1,1">
                                          <p:stCondLst>
                                            <p:cond delay="166"/>
                                          </p:stCondLst>
                                        </p:cTn>
                                        <p:tgtEl>
                                          <p:spTgt spid="36"/>
                                        </p:tgtEl>
                                        <p:attrNameLst>
                                          <p:attrName>ppt_y</p:attrName>
                                        </p:attrNameLst>
                                      </p:cBhvr>
                                      <p:tavLst>
                                        <p:tav tm="0" fmla="#ppt_y-sin(pi*$)/27">
                                          <p:val>
                                            <p:fltVal val="0"/>
                                          </p:val>
                                        </p:tav>
                                        <p:tav tm="100000">
                                          <p:val>
                                            <p:fltVal val="1"/>
                                          </p:val>
                                        </p:tav>
                                      </p:tavLst>
                                    </p:anim>
                                    <p:anim calcmode="lin" valueType="num">
                                      <p:cBhvr>
                                        <p:cTn id="49" dur="21" tmFilter="0, 0; 0.125,0.2665; 0.25,0.4; 0.375,0.465; 0.5,0.5;  0.625,0.535; 0.75,0.6; 0.875,0.7335; 1,1">
                                          <p:stCondLst>
                                            <p:cond delay="207"/>
                                          </p:stCondLst>
                                        </p:cTn>
                                        <p:tgtEl>
                                          <p:spTgt spid="36"/>
                                        </p:tgtEl>
                                        <p:attrNameLst>
                                          <p:attrName>ppt_y</p:attrName>
                                        </p:attrNameLst>
                                      </p:cBhvr>
                                      <p:tavLst>
                                        <p:tav tm="0" fmla="#ppt_y-sin(pi*$)/81">
                                          <p:val>
                                            <p:fltVal val="0"/>
                                          </p:val>
                                        </p:tav>
                                        <p:tav tm="100000">
                                          <p:val>
                                            <p:fltVal val="1"/>
                                          </p:val>
                                        </p:tav>
                                      </p:tavLst>
                                    </p:anim>
                                    <p:animScale>
                                      <p:cBhvr>
                                        <p:cTn id="50" dur="3">
                                          <p:stCondLst>
                                            <p:cond delay="81"/>
                                          </p:stCondLst>
                                        </p:cTn>
                                        <p:tgtEl>
                                          <p:spTgt spid="36"/>
                                        </p:tgtEl>
                                      </p:cBhvr>
                                      <p:to x="100000" y="60000"/>
                                    </p:animScale>
                                    <p:animScale>
                                      <p:cBhvr>
                                        <p:cTn id="51" dur="21" decel="50000">
                                          <p:stCondLst>
                                            <p:cond delay="85"/>
                                          </p:stCondLst>
                                        </p:cTn>
                                        <p:tgtEl>
                                          <p:spTgt spid="36"/>
                                        </p:tgtEl>
                                      </p:cBhvr>
                                      <p:to x="100000" y="100000"/>
                                    </p:animScale>
                                    <p:animScale>
                                      <p:cBhvr>
                                        <p:cTn id="52" dur="3">
                                          <p:stCondLst>
                                            <p:cond delay="164"/>
                                          </p:stCondLst>
                                        </p:cTn>
                                        <p:tgtEl>
                                          <p:spTgt spid="36"/>
                                        </p:tgtEl>
                                      </p:cBhvr>
                                      <p:to x="100000" y="80000"/>
                                    </p:animScale>
                                    <p:animScale>
                                      <p:cBhvr>
                                        <p:cTn id="53" dur="21" decel="50000">
                                          <p:stCondLst>
                                            <p:cond delay="167"/>
                                          </p:stCondLst>
                                        </p:cTn>
                                        <p:tgtEl>
                                          <p:spTgt spid="36"/>
                                        </p:tgtEl>
                                      </p:cBhvr>
                                      <p:to x="100000" y="100000"/>
                                    </p:animScale>
                                    <p:animScale>
                                      <p:cBhvr>
                                        <p:cTn id="54" dur="3">
                                          <p:stCondLst>
                                            <p:cond delay="205"/>
                                          </p:stCondLst>
                                        </p:cTn>
                                        <p:tgtEl>
                                          <p:spTgt spid="36"/>
                                        </p:tgtEl>
                                      </p:cBhvr>
                                      <p:to x="100000" y="90000"/>
                                    </p:animScale>
                                    <p:animScale>
                                      <p:cBhvr>
                                        <p:cTn id="55" dur="21" decel="50000">
                                          <p:stCondLst>
                                            <p:cond delay="208"/>
                                          </p:stCondLst>
                                        </p:cTn>
                                        <p:tgtEl>
                                          <p:spTgt spid="36"/>
                                        </p:tgtEl>
                                      </p:cBhvr>
                                      <p:to x="100000" y="100000"/>
                                    </p:animScale>
                                    <p:animScale>
                                      <p:cBhvr>
                                        <p:cTn id="56" dur="3">
                                          <p:stCondLst>
                                            <p:cond delay="226"/>
                                          </p:stCondLst>
                                        </p:cTn>
                                        <p:tgtEl>
                                          <p:spTgt spid="36"/>
                                        </p:tgtEl>
                                      </p:cBhvr>
                                      <p:to x="100000" y="95000"/>
                                    </p:animScale>
                                    <p:animScale>
                                      <p:cBhvr>
                                        <p:cTn id="57" dur="21" decel="50000">
                                          <p:stCondLst>
                                            <p:cond delay="229"/>
                                          </p:stCondLst>
                                        </p:cTn>
                                        <p:tgtEl>
                                          <p:spTgt spid="3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34" grpId="0" animBg="1"/>
      <p:bldP spid="36" grpId="0" animBg="1"/>
      <p:bldP spid="37" grpId="0" animBg="1"/>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Connecteur droit 63"/>
          <p:cNvCxnSpPr/>
          <p:nvPr/>
        </p:nvCxnSpPr>
        <p:spPr>
          <a:xfrm>
            <a:off x="891148" y="1219200"/>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2011833" y="940895"/>
            <a:ext cx="12701" cy="467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547144" y="1219200"/>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a:off x="1908025" y="1155700"/>
            <a:ext cx="12701" cy="467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necteur droit 68"/>
          <p:cNvCxnSpPr/>
          <p:nvPr/>
        </p:nvCxnSpPr>
        <p:spPr>
          <a:xfrm>
            <a:off x="391070" y="1294481"/>
            <a:ext cx="10322952"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17</a:t>
            </a:fld>
            <a:endParaRPr lang="fr-FR" sz="2000" b="1" dirty="0">
              <a:solidFill>
                <a:schemeClr val="tx1">
                  <a:lumMod val="95000"/>
                  <a:lumOff val="5000"/>
                </a:schemeClr>
              </a:solidFill>
            </a:endParaRPr>
          </a:p>
        </p:txBody>
      </p:sp>
      <p:graphicFrame>
        <p:nvGraphicFramePr>
          <p:cNvPr id="4" name="Diagram 111">
            <a:extLst>
              <a:ext uri="{FF2B5EF4-FFF2-40B4-BE49-F238E27FC236}">
                <a16:creationId xmlns:a16="http://schemas.microsoft.com/office/drawing/2014/main" id="{885668CA-23F2-E82C-367B-26C84C98B46D}"/>
              </a:ext>
            </a:extLst>
          </p:cNvPr>
          <p:cNvGraphicFramePr/>
          <p:nvPr>
            <p:extLst>
              <p:ext uri="{D42A27DB-BD31-4B8C-83A1-F6EECF244321}">
                <p14:modId xmlns:p14="http://schemas.microsoft.com/office/powerpoint/2010/main" val="309357372"/>
              </p:ext>
            </p:extLst>
          </p:nvPr>
        </p:nvGraphicFramePr>
        <p:xfrm>
          <a:off x="0" y="103671"/>
          <a:ext cx="12179299" cy="1000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0045" y="2275248"/>
            <a:ext cx="9908275" cy="334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9" name="Groupe 52"/>
          <p:cNvGrpSpPr/>
          <p:nvPr/>
        </p:nvGrpSpPr>
        <p:grpSpPr>
          <a:xfrm>
            <a:off x="154535" y="3209218"/>
            <a:ext cx="1597542" cy="890779"/>
            <a:chOff x="10943" y="1646089"/>
            <a:chExt cx="1597542" cy="548540"/>
          </a:xfrm>
          <a:solidFill>
            <a:schemeClr val="bg1"/>
          </a:solidFill>
        </p:grpSpPr>
        <p:sp>
          <p:nvSpPr>
            <p:cNvPr id="40" name="Rectangle à coins arrondis 53"/>
            <p:cNvSpPr/>
            <p:nvPr/>
          </p:nvSpPr>
          <p:spPr>
            <a:xfrm>
              <a:off x="10943" y="1646089"/>
              <a:ext cx="1597542" cy="548540"/>
            </a:xfrm>
            <a:prstGeom prst="roundRect">
              <a:avLst>
                <a:gd name="adj" fmla="val 10000"/>
              </a:avLst>
            </a:prstGeom>
            <a:grpFill/>
            <a:ln w="25400" cap="flat" cmpd="sng" algn="ctr">
              <a:solidFill>
                <a:srgbClr val="4F81BD">
                  <a:shade val="8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1" name="Rectangle 40"/>
            <p:cNvSpPr/>
            <p:nvPr/>
          </p:nvSpPr>
          <p:spPr>
            <a:xfrm>
              <a:off x="26941" y="1693223"/>
              <a:ext cx="1565410" cy="454272"/>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fr-FR" sz="1600" dirty="0">
                  <a:solidFill>
                    <a:srgbClr val="002060"/>
                  </a:solidFill>
                </a:rPr>
                <a:t>les couches </a:t>
              </a:r>
            </a:p>
          </p:txBody>
        </p:sp>
      </p:grpSp>
      <p:grpSp>
        <p:nvGrpSpPr>
          <p:cNvPr id="42" name="Groupe 61"/>
          <p:cNvGrpSpPr/>
          <p:nvPr/>
        </p:nvGrpSpPr>
        <p:grpSpPr>
          <a:xfrm>
            <a:off x="903936" y="4131548"/>
            <a:ext cx="246843" cy="205702"/>
            <a:chOff x="686292" y="583293"/>
            <a:chExt cx="246843" cy="205702"/>
          </a:xfrm>
        </p:grpSpPr>
        <p:sp>
          <p:nvSpPr>
            <p:cNvPr id="43" name="Flèche droite 62"/>
            <p:cNvSpPr/>
            <p:nvPr/>
          </p:nvSpPr>
          <p:spPr>
            <a:xfrm rot="5400000">
              <a:off x="706863" y="562722"/>
              <a:ext cx="205702" cy="246843"/>
            </a:xfrm>
            <a:prstGeom prst="rightArrow">
              <a:avLst>
                <a:gd name="adj1" fmla="val 60000"/>
                <a:gd name="adj2" fmla="val 50000"/>
              </a:avLst>
            </a:prstGeom>
            <a:solidFill>
              <a:srgbClr val="4F81BD">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44" name="Flèche droite 6"/>
            <p:cNvSpPr/>
            <p:nvPr/>
          </p:nvSpPr>
          <p:spPr>
            <a:xfrm>
              <a:off x="735662" y="583293"/>
              <a:ext cx="148105" cy="1439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fr-FR" sz="1000" kern="1200">
                <a:solidFill>
                  <a:sysClr val="windowText" lastClr="000000">
                    <a:hueOff val="0"/>
                    <a:satOff val="0"/>
                    <a:lumOff val="0"/>
                    <a:alphaOff val="0"/>
                  </a:sysClr>
                </a:solidFill>
                <a:latin typeface="Calibri"/>
                <a:ea typeface="+mn-ea"/>
                <a:cs typeface="+mn-cs"/>
              </a:endParaRPr>
            </a:p>
          </p:txBody>
        </p:sp>
      </p:grpSp>
      <p:grpSp>
        <p:nvGrpSpPr>
          <p:cNvPr id="45" name="Groupe 66"/>
          <p:cNvGrpSpPr/>
          <p:nvPr/>
        </p:nvGrpSpPr>
        <p:grpSpPr>
          <a:xfrm>
            <a:off x="178273" y="4361813"/>
            <a:ext cx="1597542" cy="838634"/>
            <a:chOff x="10943" y="823279"/>
            <a:chExt cx="1597542" cy="548540"/>
          </a:xfrm>
        </p:grpSpPr>
        <p:sp>
          <p:nvSpPr>
            <p:cNvPr id="46" name="Rectangle à coins arrondis 67"/>
            <p:cNvSpPr/>
            <p:nvPr/>
          </p:nvSpPr>
          <p:spPr>
            <a:xfrm>
              <a:off x="10943" y="823279"/>
              <a:ext cx="1597542" cy="548540"/>
            </a:xfrm>
            <a:prstGeom prst="roundRect">
              <a:avLst>
                <a:gd name="adj" fmla="val 10000"/>
              </a:avLst>
            </a:prstGeom>
            <a:solidFill>
              <a:sysClr val="window" lastClr="FFFFFF">
                <a:hueOff val="0"/>
                <a:satOff val="0"/>
                <a:lumOff val="0"/>
                <a:alphaOff val="0"/>
              </a:sysClr>
            </a:solidFill>
            <a:ln w="25400" cap="flat" cmpd="sng" algn="ctr">
              <a:solidFill>
                <a:srgbClr val="4F81BD">
                  <a:shade val="8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7" name="Rectangle 46"/>
            <p:cNvSpPr/>
            <p:nvPr/>
          </p:nvSpPr>
          <p:spPr>
            <a:xfrm>
              <a:off x="27009" y="839345"/>
              <a:ext cx="1565410" cy="516408"/>
            </a:xfrm>
            <a:prstGeom prst="rect">
              <a:avLst/>
            </a:prstGeom>
            <a:solidFill>
              <a:srgbClr val="002060"/>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algn="ctr" defTabSz="622300">
                <a:lnSpc>
                  <a:spcPct val="90000"/>
                </a:lnSpc>
                <a:spcBef>
                  <a:spcPct val="0"/>
                </a:spcBef>
                <a:spcAft>
                  <a:spcPct val="35000"/>
                </a:spcAft>
              </a:pPr>
              <a:endParaRPr lang="fr-FR" sz="1600" b="1" dirty="0">
                <a:solidFill>
                  <a:schemeClr val="bg1"/>
                </a:solidFill>
                <a:latin typeface="Calibri"/>
              </a:endParaRPr>
            </a:p>
            <a:p>
              <a:pPr algn="ctr" defTabSz="622300">
                <a:lnSpc>
                  <a:spcPct val="90000"/>
                </a:lnSpc>
                <a:spcBef>
                  <a:spcPct val="0"/>
                </a:spcBef>
                <a:spcAft>
                  <a:spcPct val="35000"/>
                </a:spcAft>
              </a:pPr>
              <a:r>
                <a:rPr lang="fr-FR" sz="1600" b="1" dirty="0">
                  <a:solidFill>
                    <a:schemeClr val="bg1"/>
                  </a:solidFill>
                  <a:latin typeface="Calibri"/>
                </a:rPr>
                <a:t>Exemple</a:t>
              </a:r>
            </a:p>
            <a:p>
              <a:pPr lvl="0" algn="ctr" defTabSz="622300">
                <a:lnSpc>
                  <a:spcPct val="90000"/>
                </a:lnSpc>
                <a:spcBef>
                  <a:spcPct val="0"/>
                </a:spcBef>
                <a:spcAft>
                  <a:spcPct val="35000"/>
                </a:spcAft>
              </a:pPr>
              <a:endParaRPr lang="fr-FR" sz="1600" b="1" dirty="0">
                <a:solidFill>
                  <a:schemeClr val="bg1"/>
                </a:solidFill>
                <a:latin typeface="Calibri"/>
              </a:endParaRPr>
            </a:p>
          </p:txBody>
        </p:sp>
      </p:grpSp>
      <p:grpSp>
        <p:nvGrpSpPr>
          <p:cNvPr id="48" name="Groupe 61"/>
          <p:cNvGrpSpPr/>
          <p:nvPr/>
        </p:nvGrpSpPr>
        <p:grpSpPr>
          <a:xfrm>
            <a:off x="881883" y="3003516"/>
            <a:ext cx="246843" cy="205702"/>
            <a:chOff x="686292" y="583293"/>
            <a:chExt cx="246843" cy="205702"/>
          </a:xfrm>
        </p:grpSpPr>
        <p:sp>
          <p:nvSpPr>
            <p:cNvPr id="49" name="Flèche droite 62"/>
            <p:cNvSpPr/>
            <p:nvPr/>
          </p:nvSpPr>
          <p:spPr>
            <a:xfrm rot="5400000">
              <a:off x="706863" y="562722"/>
              <a:ext cx="205702" cy="246843"/>
            </a:xfrm>
            <a:prstGeom prst="rightArrow">
              <a:avLst>
                <a:gd name="adj1" fmla="val 60000"/>
                <a:gd name="adj2" fmla="val 50000"/>
              </a:avLst>
            </a:prstGeom>
            <a:solidFill>
              <a:srgbClr val="4F81BD">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50" name="Flèche droite 6"/>
            <p:cNvSpPr/>
            <p:nvPr/>
          </p:nvSpPr>
          <p:spPr>
            <a:xfrm>
              <a:off x="735662" y="583293"/>
              <a:ext cx="148105" cy="1439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fr-FR" sz="1000" kern="1200">
                <a:solidFill>
                  <a:sysClr val="windowText" lastClr="000000">
                    <a:hueOff val="0"/>
                    <a:satOff val="0"/>
                    <a:lumOff val="0"/>
                    <a:alphaOff val="0"/>
                  </a:sysClr>
                </a:solidFill>
                <a:latin typeface="Calibri"/>
                <a:ea typeface="+mn-ea"/>
                <a:cs typeface="+mn-cs"/>
              </a:endParaRPr>
            </a:p>
          </p:txBody>
        </p:sp>
      </p:grpSp>
      <p:grpSp>
        <p:nvGrpSpPr>
          <p:cNvPr id="51" name="Groupe 52"/>
          <p:cNvGrpSpPr/>
          <p:nvPr/>
        </p:nvGrpSpPr>
        <p:grpSpPr>
          <a:xfrm>
            <a:off x="194339" y="2112736"/>
            <a:ext cx="1597542" cy="890779"/>
            <a:chOff x="10943" y="1646089"/>
            <a:chExt cx="1597542" cy="548540"/>
          </a:xfrm>
          <a:solidFill>
            <a:schemeClr val="bg1"/>
          </a:solidFill>
        </p:grpSpPr>
        <p:sp>
          <p:nvSpPr>
            <p:cNvPr id="52" name="Rectangle à coins arrondis 53"/>
            <p:cNvSpPr/>
            <p:nvPr/>
          </p:nvSpPr>
          <p:spPr>
            <a:xfrm>
              <a:off x="10943" y="1646089"/>
              <a:ext cx="1597542" cy="548540"/>
            </a:xfrm>
            <a:prstGeom prst="roundRect">
              <a:avLst>
                <a:gd name="adj" fmla="val 10000"/>
              </a:avLst>
            </a:prstGeom>
            <a:grpFill/>
            <a:ln w="25400" cap="flat" cmpd="sng" algn="ctr">
              <a:solidFill>
                <a:srgbClr val="4F81BD">
                  <a:shade val="8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3" name="Rectangle 52"/>
            <p:cNvSpPr/>
            <p:nvPr/>
          </p:nvSpPr>
          <p:spPr>
            <a:xfrm>
              <a:off x="26941" y="1693223"/>
              <a:ext cx="1565410" cy="454272"/>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fr-FR" sz="1600" dirty="0">
                  <a:solidFill>
                    <a:srgbClr val="002060"/>
                  </a:solidFill>
                </a:rPr>
                <a:t>Architecture CNN  </a:t>
              </a:r>
            </a:p>
          </p:txBody>
        </p:sp>
      </p:grpSp>
    </p:spTree>
    <p:extLst>
      <p:ext uri="{BB962C8B-B14F-4D97-AF65-F5344CB8AC3E}">
        <p14:creationId xmlns:p14="http://schemas.microsoft.com/office/powerpoint/2010/main" val="2150377224"/>
      </p:ext>
    </p:extLst>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04001"/>
            <a:ext cx="12192000" cy="2540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6" name="Title 1"/>
          <p:cNvSpPr txBox="1">
            <a:spLocks/>
          </p:cNvSpPr>
          <p:nvPr/>
        </p:nvSpPr>
        <p:spPr>
          <a:xfrm>
            <a:off x="-100913" y="2597130"/>
            <a:ext cx="12393826" cy="74411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3"/>
                </a:solidFill>
                <a:latin typeface="Century Gothic" panose="020B0502020202020204" pitchFamily="34" charset="0"/>
                <a:ea typeface="+mj-ea"/>
                <a:cs typeface="+mj-cs"/>
              </a:defRPr>
            </a:lvl1pPr>
          </a:lstStyle>
          <a:p>
            <a:pPr lvl="0">
              <a:defRPr/>
            </a:pPr>
            <a:r>
              <a:rPr lang="fr-FR" sz="4800" dirty="0">
                <a:solidFill>
                  <a:schemeClr val="tx1"/>
                </a:solidFill>
              </a:rPr>
              <a:t>TEST DE LA PERFORMANCE DES MODÈLES </a:t>
            </a:r>
          </a:p>
        </p:txBody>
      </p:sp>
      <p:cxnSp>
        <p:nvCxnSpPr>
          <p:cNvPr id="7" name="Straight Connector 11"/>
          <p:cNvCxnSpPr/>
          <p:nvPr/>
        </p:nvCxnSpPr>
        <p:spPr>
          <a:xfrm flipV="1">
            <a:off x="0" y="2311400"/>
            <a:ext cx="12192000" cy="4137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8" name="Straight Connector 13"/>
          <p:cNvCxnSpPr/>
          <p:nvPr/>
        </p:nvCxnSpPr>
        <p:spPr>
          <a:xfrm>
            <a:off x="0" y="3543300"/>
            <a:ext cx="12204083" cy="20994"/>
          </a:xfrm>
          <a:prstGeom prst="line">
            <a:avLst/>
          </a:prstGeom>
          <a:ln/>
        </p:spPr>
        <p:style>
          <a:lnRef idx="3">
            <a:schemeClr val="accent1"/>
          </a:lnRef>
          <a:fillRef idx="0">
            <a:schemeClr val="accent1"/>
          </a:fillRef>
          <a:effectRef idx="2">
            <a:schemeClr val="accent1"/>
          </a:effectRef>
          <a:fontRef idx="minor">
            <a:schemeClr val="tx1"/>
          </a:fontRef>
        </p:style>
      </p:cxnSp>
      <p:sp>
        <p:nvSpPr>
          <p:cNvPr id="9" name="Rectangle 8"/>
          <p:cNvSpPr/>
          <p:nvPr/>
        </p:nvSpPr>
        <p:spPr>
          <a:xfrm>
            <a:off x="-13855" y="16104"/>
            <a:ext cx="12205855" cy="28543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fr-FR"/>
          </a:p>
        </p:txBody>
      </p:sp>
      <p:sp>
        <p:nvSpPr>
          <p:cNvPr id="2" name="Espace réservé du numéro de diapositive 1"/>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18</a:t>
            </a:fld>
            <a:endParaRPr lang="fr-FR" sz="2000" b="1" dirty="0">
              <a:solidFill>
                <a:schemeClr val="tx1">
                  <a:lumMod val="95000"/>
                  <a:lumOff val="5000"/>
                </a:schemeClr>
              </a:solidFill>
            </a:endParaRPr>
          </a:p>
        </p:txBody>
      </p:sp>
    </p:spTree>
    <p:extLst>
      <p:ext uri="{BB962C8B-B14F-4D97-AF65-F5344CB8AC3E}">
        <p14:creationId xmlns:p14="http://schemas.microsoft.com/office/powerpoint/2010/main" val="233212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750"/>
                                        <p:tgtEl>
                                          <p:spTgt spid="6"/>
                                        </p:tgtEl>
                                      </p:cBhvr>
                                    </p:animEffect>
                                  </p:childTnLst>
                                </p:cTn>
                              </p:par>
                              <p:par>
                                <p:cTn id="8" presetID="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1000" fill="hold"/>
                                        <p:tgtEl>
                                          <p:spTgt spid="7"/>
                                        </p:tgtEl>
                                        <p:attrNameLst>
                                          <p:attrName>ppt_x</p:attrName>
                                        </p:attrNameLst>
                                      </p:cBhvr>
                                      <p:tavLst>
                                        <p:tav tm="0">
                                          <p:val>
                                            <p:strVal val="#ppt_x"/>
                                          </p:val>
                                        </p:tav>
                                        <p:tav tm="100000">
                                          <p:val>
                                            <p:strVal val="#ppt_x"/>
                                          </p:val>
                                        </p:tav>
                                      </p:tavLst>
                                    </p:anim>
                                    <p:anim calcmode="lin" valueType="num">
                                      <p:cBhvr additive="base">
                                        <p:cTn id="11" dur="1000" fill="hold"/>
                                        <p:tgtEl>
                                          <p:spTgt spid="7"/>
                                        </p:tgtEl>
                                        <p:attrNameLst>
                                          <p:attrName>ppt_y</p:attrName>
                                        </p:attrNameLst>
                                      </p:cBhvr>
                                      <p:tavLst>
                                        <p:tav tm="0">
                                          <p:val>
                                            <p:strVal val="1+#ppt_h/2"/>
                                          </p:val>
                                        </p:tav>
                                        <p:tav tm="100000">
                                          <p:val>
                                            <p:strVal val="#ppt_y"/>
                                          </p:val>
                                        </p:tav>
                                      </p:tavLst>
                                    </p:anim>
                                  </p:childTnLst>
                                </p:cTn>
                              </p:par>
                              <p:par>
                                <p:cTn id="12" presetID="2" presetClass="entr" presetSubtype="1"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Connecteur droit 63"/>
          <p:cNvCxnSpPr/>
          <p:nvPr/>
        </p:nvCxnSpPr>
        <p:spPr>
          <a:xfrm>
            <a:off x="891148" y="1219200"/>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547144" y="1219200"/>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a:off x="405968" y="1419860"/>
            <a:ext cx="12701" cy="467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necteur droit 68"/>
          <p:cNvCxnSpPr/>
          <p:nvPr/>
        </p:nvCxnSpPr>
        <p:spPr>
          <a:xfrm>
            <a:off x="403427" y="1306838"/>
            <a:ext cx="10322952"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19</a:t>
            </a:fld>
            <a:endParaRPr lang="fr-FR" sz="2000" b="1" dirty="0">
              <a:solidFill>
                <a:schemeClr val="tx1">
                  <a:lumMod val="95000"/>
                  <a:lumOff val="5000"/>
                </a:schemeClr>
              </a:solidFill>
            </a:endParaRPr>
          </a:p>
        </p:txBody>
      </p:sp>
      <p:cxnSp>
        <p:nvCxnSpPr>
          <p:cNvPr id="20" name="Connecteur droit 69"/>
          <p:cNvCxnSpPr/>
          <p:nvPr/>
        </p:nvCxnSpPr>
        <p:spPr>
          <a:xfrm>
            <a:off x="456768" y="965200"/>
            <a:ext cx="0" cy="513045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4" name="Diagram 111">
            <a:extLst>
              <a:ext uri="{FF2B5EF4-FFF2-40B4-BE49-F238E27FC236}">
                <a16:creationId xmlns:a16="http://schemas.microsoft.com/office/drawing/2014/main" id="{885668CA-23F2-E82C-367B-26C84C98B46D}"/>
              </a:ext>
            </a:extLst>
          </p:cNvPr>
          <p:cNvGraphicFramePr/>
          <p:nvPr>
            <p:extLst>
              <p:ext uri="{D42A27DB-BD31-4B8C-83A1-F6EECF244321}">
                <p14:modId xmlns:p14="http://schemas.microsoft.com/office/powerpoint/2010/main" val="486935256"/>
              </p:ext>
            </p:extLst>
          </p:nvPr>
        </p:nvGraphicFramePr>
        <p:xfrm>
          <a:off x="0" y="103671"/>
          <a:ext cx="12179299" cy="1000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9504" y="1666240"/>
            <a:ext cx="928687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0193739"/>
      </p:ext>
    </p:extLst>
  </p:cSld>
  <p:clrMapOvr>
    <a:masterClrMapping/>
  </p:clrMapOvr>
  <p:transition>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604001"/>
            <a:ext cx="12192000" cy="2540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4" name="Title 1"/>
          <p:cNvSpPr txBox="1">
            <a:spLocks/>
          </p:cNvSpPr>
          <p:nvPr/>
        </p:nvSpPr>
        <p:spPr>
          <a:xfrm>
            <a:off x="1667436" y="2575977"/>
            <a:ext cx="9144000" cy="74411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3"/>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800" dirty="0">
                <a:solidFill>
                  <a:schemeClr val="tx1"/>
                </a:solidFill>
              </a:rPr>
              <a:t>INTRODUCTION </a:t>
            </a:r>
            <a:r>
              <a:rPr lang="fr-FR" sz="4800" dirty="0">
                <a:solidFill>
                  <a:schemeClr val="tx1"/>
                </a:solidFill>
              </a:rPr>
              <a:t>GÉNÉRALE</a:t>
            </a:r>
            <a:r>
              <a:rPr lang="en-US" sz="4800" dirty="0">
                <a:solidFill>
                  <a:schemeClr val="tx1"/>
                </a:solidFill>
              </a:rPr>
              <a:t> </a:t>
            </a:r>
            <a:endParaRPr kumimoji="0" lang="fr-FR" sz="4800" b="1" i="0" u="none" strike="noStrike" kern="1200" cap="none" spc="0" normalizeH="0" baseline="0" noProof="0" dirty="0">
              <a:ln>
                <a:noFill/>
              </a:ln>
              <a:solidFill>
                <a:schemeClr val="tx1"/>
              </a:solidFill>
              <a:effectLst/>
              <a:uLnTx/>
              <a:uFillTx/>
              <a:latin typeface="Century Gothic" panose="020B0502020202020204" pitchFamily="34" charset="0"/>
              <a:ea typeface="+mj-ea"/>
              <a:cs typeface="+mj-cs"/>
            </a:endParaRPr>
          </a:p>
        </p:txBody>
      </p:sp>
      <p:cxnSp>
        <p:nvCxnSpPr>
          <p:cNvPr id="5" name="Straight Connector 11"/>
          <p:cNvCxnSpPr/>
          <p:nvPr/>
        </p:nvCxnSpPr>
        <p:spPr>
          <a:xfrm flipV="1">
            <a:off x="0" y="2311400"/>
            <a:ext cx="12192000" cy="4137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6" name="Straight Connector 13"/>
          <p:cNvCxnSpPr/>
          <p:nvPr/>
        </p:nvCxnSpPr>
        <p:spPr>
          <a:xfrm>
            <a:off x="0" y="3543300"/>
            <a:ext cx="12204083" cy="20994"/>
          </a:xfrm>
          <a:prstGeom prst="line">
            <a:avLst/>
          </a:prstGeom>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13855" y="16104"/>
            <a:ext cx="12205855" cy="28543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fr-FR"/>
          </a:p>
        </p:txBody>
      </p:sp>
      <p:sp>
        <p:nvSpPr>
          <p:cNvPr id="8" name="Espace réservé du numéro de diapositive 7"/>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2</a:t>
            </a:fld>
            <a:endParaRPr lang="fr-FR" sz="2000" b="1" dirty="0">
              <a:solidFill>
                <a:schemeClr val="tx1">
                  <a:lumMod val="95000"/>
                  <a:lumOff val="5000"/>
                </a:schemeClr>
              </a:solidFill>
            </a:endParaRPr>
          </a:p>
        </p:txBody>
      </p:sp>
    </p:spTree>
    <p:extLst>
      <p:ext uri="{BB962C8B-B14F-4D97-AF65-F5344CB8AC3E}">
        <p14:creationId xmlns:p14="http://schemas.microsoft.com/office/powerpoint/2010/main" val="396593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750"/>
                                        <p:tgtEl>
                                          <p:spTgt spid="4"/>
                                        </p:tgtEl>
                                      </p:cBhvr>
                                    </p:animEffect>
                                  </p:childTnLst>
                                </p:cTn>
                              </p:par>
                              <p:par>
                                <p:cTn id="8" presetID="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000" fill="hold"/>
                                        <p:tgtEl>
                                          <p:spTgt spid="5"/>
                                        </p:tgtEl>
                                        <p:attrNameLst>
                                          <p:attrName>ppt_x</p:attrName>
                                        </p:attrNameLst>
                                      </p:cBhvr>
                                      <p:tavLst>
                                        <p:tav tm="0">
                                          <p:val>
                                            <p:strVal val="#ppt_x"/>
                                          </p:val>
                                        </p:tav>
                                        <p:tav tm="100000">
                                          <p:val>
                                            <p:strVal val="#ppt_x"/>
                                          </p:val>
                                        </p:tav>
                                      </p:tavLst>
                                    </p:anim>
                                    <p:anim calcmode="lin" valueType="num">
                                      <p:cBhvr additive="base">
                                        <p:cTn id="11" dur="1000" fill="hold"/>
                                        <p:tgtEl>
                                          <p:spTgt spid="5"/>
                                        </p:tgtEl>
                                        <p:attrNameLst>
                                          <p:attrName>ppt_y</p:attrName>
                                        </p:attrNameLst>
                                      </p:cBhvr>
                                      <p:tavLst>
                                        <p:tav tm="0">
                                          <p:val>
                                            <p:strVal val="1+#ppt_h/2"/>
                                          </p:val>
                                        </p:tav>
                                        <p:tav tm="100000">
                                          <p:val>
                                            <p:strVal val="#ppt_y"/>
                                          </p:val>
                                        </p:tav>
                                      </p:tavLst>
                                    </p:anim>
                                  </p:childTnLst>
                                </p:cTn>
                              </p:par>
                              <p:par>
                                <p:cTn id="12" presetID="2" presetClass="entr" presetSubtype="1"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1000" fill="hold"/>
                                        <p:tgtEl>
                                          <p:spTgt spid="6"/>
                                        </p:tgtEl>
                                        <p:attrNameLst>
                                          <p:attrName>ppt_x</p:attrName>
                                        </p:attrNameLst>
                                      </p:cBhvr>
                                      <p:tavLst>
                                        <p:tav tm="0">
                                          <p:val>
                                            <p:strVal val="#ppt_x"/>
                                          </p:val>
                                        </p:tav>
                                        <p:tav tm="100000">
                                          <p:val>
                                            <p:strVal val="#ppt_x"/>
                                          </p:val>
                                        </p:tav>
                                      </p:tavLst>
                                    </p:anim>
                                    <p:anim calcmode="lin" valueType="num">
                                      <p:cBhvr additive="base">
                                        <p:cTn id="15"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Connecteur droit 63"/>
          <p:cNvCxnSpPr/>
          <p:nvPr/>
        </p:nvCxnSpPr>
        <p:spPr>
          <a:xfrm>
            <a:off x="891148" y="1219200"/>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547144" y="1219200"/>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a:off x="405968" y="1419860"/>
            <a:ext cx="12701" cy="467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necteur droit 68"/>
          <p:cNvCxnSpPr/>
          <p:nvPr/>
        </p:nvCxnSpPr>
        <p:spPr>
          <a:xfrm>
            <a:off x="403427" y="1306838"/>
            <a:ext cx="10322952"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20</a:t>
            </a:fld>
            <a:endParaRPr lang="fr-FR" sz="2000" b="1" dirty="0">
              <a:solidFill>
                <a:schemeClr val="tx1">
                  <a:lumMod val="95000"/>
                  <a:lumOff val="5000"/>
                </a:schemeClr>
              </a:solidFill>
            </a:endParaRPr>
          </a:p>
        </p:txBody>
      </p:sp>
      <p:cxnSp>
        <p:nvCxnSpPr>
          <p:cNvPr id="20" name="Connecteur droit 69"/>
          <p:cNvCxnSpPr/>
          <p:nvPr/>
        </p:nvCxnSpPr>
        <p:spPr>
          <a:xfrm>
            <a:off x="456768" y="965200"/>
            <a:ext cx="0" cy="513045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4" name="Diagram 111">
            <a:extLst>
              <a:ext uri="{FF2B5EF4-FFF2-40B4-BE49-F238E27FC236}">
                <a16:creationId xmlns:a16="http://schemas.microsoft.com/office/drawing/2014/main" id="{885668CA-23F2-E82C-367B-26C84C98B46D}"/>
              </a:ext>
            </a:extLst>
          </p:cNvPr>
          <p:cNvGraphicFramePr/>
          <p:nvPr>
            <p:extLst>
              <p:ext uri="{D42A27DB-BD31-4B8C-83A1-F6EECF244321}">
                <p14:modId xmlns:p14="http://schemas.microsoft.com/office/powerpoint/2010/main" val="662934659"/>
              </p:ext>
            </p:extLst>
          </p:nvPr>
        </p:nvGraphicFramePr>
        <p:xfrm>
          <a:off x="0" y="103671"/>
          <a:ext cx="12179299" cy="1000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14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9186" y="1637950"/>
            <a:ext cx="9286875"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8288128"/>
      </p:ext>
    </p:extLst>
  </p:cSld>
  <p:clrMapOvr>
    <a:masterClrMapping/>
  </p:clrMapOvr>
  <p:transition>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Connecteur droit 63"/>
          <p:cNvCxnSpPr/>
          <p:nvPr/>
        </p:nvCxnSpPr>
        <p:spPr>
          <a:xfrm>
            <a:off x="891148" y="1219200"/>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547144" y="1219200"/>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a:off x="405968" y="1419860"/>
            <a:ext cx="12701" cy="467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necteur droit 68"/>
          <p:cNvCxnSpPr/>
          <p:nvPr/>
        </p:nvCxnSpPr>
        <p:spPr>
          <a:xfrm>
            <a:off x="403427" y="1306838"/>
            <a:ext cx="10322952"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21</a:t>
            </a:fld>
            <a:endParaRPr lang="fr-FR" sz="2000" b="1" dirty="0">
              <a:solidFill>
                <a:schemeClr val="tx1">
                  <a:lumMod val="95000"/>
                  <a:lumOff val="5000"/>
                </a:schemeClr>
              </a:solidFill>
            </a:endParaRPr>
          </a:p>
        </p:txBody>
      </p:sp>
      <p:cxnSp>
        <p:nvCxnSpPr>
          <p:cNvPr id="20" name="Connecteur droit 69"/>
          <p:cNvCxnSpPr/>
          <p:nvPr/>
        </p:nvCxnSpPr>
        <p:spPr>
          <a:xfrm>
            <a:off x="456768" y="965200"/>
            <a:ext cx="0" cy="513045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4" name="Diagram 111">
            <a:extLst>
              <a:ext uri="{FF2B5EF4-FFF2-40B4-BE49-F238E27FC236}">
                <a16:creationId xmlns:a16="http://schemas.microsoft.com/office/drawing/2014/main" id="{885668CA-23F2-E82C-367B-26C84C98B46D}"/>
              </a:ext>
            </a:extLst>
          </p:cNvPr>
          <p:cNvGraphicFramePr/>
          <p:nvPr>
            <p:extLst>
              <p:ext uri="{D42A27DB-BD31-4B8C-83A1-F6EECF244321}">
                <p14:modId xmlns:p14="http://schemas.microsoft.com/office/powerpoint/2010/main" val="662934659"/>
              </p:ext>
            </p:extLst>
          </p:nvPr>
        </p:nvGraphicFramePr>
        <p:xfrm>
          <a:off x="0" y="103671"/>
          <a:ext cx="12179299" cy="1000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7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3221" y="1419860"/>
            <a:ext cx="9286875"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8288128"/>
      </p:ext>
    </p:extLst>
  </p:cSld>
  <p:clrMapOvr>
    <a:masterClrMapping/>
  </p:clrMapOvr>
  <p:transition>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04001"/>
            <a:ext cx="12192000" cy="2540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6" name="Title 1"/>
          <p:cNvSpPr txBox="1">
            <a:spLocks/>
          </p:cNvSpPr>
          <p:nvPr/>
        </p:nvSpPr>
        <p:spPr>
          <a:xfrm>
            <a:off x="-100913" y="2597130"/>
            <a:ext cx="12393826" cy="74411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3"/>
                </a:solidFill>
                <a:latin typeface="Century Gothic" panose="020B0502020202020204" pitchFamily="34" charset="0"/>
                <a:ea typeface="+mj-ea"/>
                <a:cs typeface="+mj-cs"/>
              </a:defRPr>
            </a:lvl1pPr>
          </a:lstStyle>
          <a:p>
            <a:pPr lvl="0">
              <a:defRPr/>
            </a:pPr>
            <a:r>
              <a:rPr lang="fr-FR" sz="4800" dirty="0">
                <a:solidFill>
                  <a:schemeClr val="tx1"/>
                </a:solidFill>
              </a:rPr>
              <a:t>DÉTECTION DES VISAGES AVEC MTCNN</a:t>
            </a:r>
          </a:p>
        </p:txBody>
      </p:sp>
      <p:cxnSp>
        <p:nvCxnSpPr>
          <p:cNvPr id="7" name="Straight Connector 11"/>
          <p:cNvCxnSpPr/>
          <p:nvPr/>
        </p:nvCxnSpPr>
        <p:spPr>
          <a:xfrm flipV="1">
            <a:off x="0" y="2311400"/>
            <a:ext cx="12192000" cy="4137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8" name="Straight Connector 13"/>
          <p:cNvCxnSpPr/>
          <p:nvPr/>
        </p:nvCxnSpPr>
        <p:spPr>
          <a:xfrm>
            <a:off x="0" y="3543300"/>
            <a:ext cx="12204083" cy="20994"/>
          </a:xfrm>
          <a:prstGeom prst="line">
            <a:avLst/>
          </a:prstGeom>
          <a:ln/>
        </p:spPr>
        <p:style>
          <a:lnRef idx="3">
            <a:schemeClr val="accent1"/>
          </a:lnRef>
          <a:fillRef idx="0">
            <a:schemeClr val="accent1"/>
          </a:fillRef>
          <a:effectRef idx="2">
            <a:schemeClr val="accent1"/>
          </a:effectRef>
          <a:fontRef idx="minor">
            <a:schemeClr val="tx1"/>
          </a:fontRef>
        </p:style>
      </p:cxnSp>
      <p:sp>
        <p:nvSpPr>
          <p:cNvPr id="9" name="Rectangle 8"/>
          <p:cNvSpPr/>
          <p:nvPr/>
        </p:nvSpPr>
        <p:spPr>
          <a:xfrm>
            <a:off x="-13855" y="16104"/>
            <a:ext cx="12205855" cy="28543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fr-FR"/>
          </a:p>
        </p:txBody>
      </p:sp>
      <p:sp>
        <p:nvSpPr>
          <p:cNvPr id="2" name="Espace réservé du numéro de diapositive 1"/>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22</a:t>
            </a:fld>
            <a:endParaRPr lang="fr-FR" sz="2000" b="1" dirty="0">
              <a:solidFill>
                <a:schemeClr val="tx1">
                  <a:lumMod val="95000"/>
                  <a:lumOff val="5000"/>
                </a:schemeClr>
              </a:solidFill>
            </a:endParaRPr>
          </a:p>
        </p:txBody>
      </p:sp>
    </p:spTree>
    <p:extLst>
      <p:ext uri="{BB962C8B-B14F-4D97-AF65-F5344CB8AC3E}">
        <p14:creationId xmlns:p14="http://schemas.microsoft.com/office/powerpoint/2010/main" val="391050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750"/>
                                        <p:tgtEl>
                                          <p:spTgt spid="6"/>
                                        </p:tgtEl>
                                      </p:cBhvr>
                                    </p:animEffect>
                                  </p:childTnLst>
                                </p:cTn>
                              </p:par>
                              <p:par>
                                <p:cTn id="8" presetID="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1000" fill="hold"/>
                                        <p:tgtEl>
                                          <p:spTgt spid="7"/>
                                        </p:tgtEl>
                                        <p:attrNameLst>
                                          <p:attrName>ppt_x</p:attrName>
                                        </p:attrNameLst>
                                      </p:cBhvr>
                                      <p:tavLst>
                                        <p:tav tm="0">
                                          <p:val>
                                            <p:strVal val="#ppt_x"/>
                                          </p:val>
                                        </p:tav>
                                        <p:tav tm="100000">
                                          <p:val>
                                            <p:strVal val="#ppt_x"/>
                                          </p:val>
                                        </p:tav>
                                      </p:tavLst>
                                    </p:anim>
                                    <p:anim calcmode="lin" valueType="num">
                                      <p:cBhvr additive="base">
                                        <p:cTn id="11" dur="1000" fill="hold"/>
                                        <p:tgtEl>
                                          <p:spTgt spid="7"/>
                                        </p:tgtEl>
                                        <p:attrNameLst>
                                          <p:attrName>ppt_y</p:attrName>
                                        </p:attrNameLst>
                                      </p:cBhvr>
                                      <p:tavLst>
                                        <p:tav tm="0">
                                          <p:val>
                                            <p:strVal val="1+#ppt_h/2"/>
                                          </p:val>
                                        </p:tav>
                                        <p:tav tm="100000">
                                          <p:val>
                                            <p:strVal val="#ppt_y"/>
                                          </p:val>
                                        </p:tav>
                                      </p:tavLst>
                                    </p:anim>
                                  </p:childTnLst>
                                </p:cTn>
                              </p:par>
                              <p:par>
                                <p:cTn id="12" presetID="2" presetClass="entr" presetSubtype="1"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Connecteur droit 63"/>
          <p:cNvCxnSpPr/>
          <p:nvPr/>
        </p:nvCxnSpPr>
        <p:spPr>
          <a:xfrm>
            <a:off x="891148" y="1219200"/>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1981200" y="1003300"/>
            <a:ext cx="12701" cy="467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547144" y="1219200"/>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a:off x="1930400" y="1155700"/>
            <a:ext cx="12701" cy="467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necteur droit 68"/>
          <p:cNvCxnSpPr/>
          <p:nvPr/>
        </p:nvCxnSpPr>
        <p:spPr>
          <a:xfrm>
            <a:off x="403427" y="1306838"/>
            <a:ext cx="10322952"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AutoShape 22"/>
          <p:cNvSpPr>
            <a:spLocks noChangeArrowheads="1"/>
          </p:cNvSpPr>
          <p:nvPr/>
        </p:nvSpPr>
        <p:spPr bwMode="gray">
          <a:xfrm>
            <a:off x="2891444" y="1516771"/>
            <a:ext cx="5236556" cy="403225"/>
          </a:xfrm>
          <a:prstGeom prst="roundRect">
            <a:avLst>
              <a:gd name="adj" fmla="val 16667"/>
            </a:avLst>
          </a:prstGeom>
          <a:gradFill rotWithShape="1">
            <a:gsLst>
              <a:gs pos="0">
                <a:schemeClr val="accent1"/>
              </a:gs>
              <a:gs pos="100000">
                <a:schemeClr val="accent1">
                  <a:gamma/>
                  <a:shade val="46275"/>
                  <a:invGamma/>
                </a:schemeClr>
              </a:gs>
            </a:gsLst>
            <a:lin ang="0" scaled="1"/>
          </a:gradFill>
          <a:ln w="28575">
            <a:solidFill>
              <a:srgbClr val="FEFEFE"/>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b="1" dirty="0">
                <a:solidFill>
                  <a:schemeClr val="bg1"/>
                </a:solidFill>
              </a:rPr>
              <a:t>Tableau comparative entre les </a:t>
            </a:r>
            <a:r>
              <a:rPr lang="en-US" b="1" dirty="0" err="1">
                <a:solidFill>
                  <a:schemeClr val="bg1"/>
                </a:solidFill>
              </a:rPr>
              <a:t>détecteurs</a:t>
            </a:r>
            <a:r>
              <a:rPr lang="en-US" b="1" dirty="0">
                <a:solidFill>
                  <a:schemeClr val="bg1"/>
                </a:solidFill>
              </a:rPr>
              <a:t> de visage  </a:t>
            </a:r>
          </a:p>
        </p:txBody>
      </p:sp>
      <p:grpSp>
        <p:nvGrpSpPr>
          <p:cNvPr id="36" name="Groupe 66"/>
          <p:cNvGrpSpPr/>
          <p:nvPr/>
        </p:nvGrpSpPr>
        <p:grpSpPr>
          <a:xfrm>
            <a:off x="183771" y="3065604"/>
            <a:ext cx="1597542" cy="838634"/>
            <a:chOff x="10943" y="823279"/>
            <a:chExt cx="1597542" cy="548540"/>
          </a:xfrm>
        </p:grpSpPr>
        <p:sp>
          <p:nvSpPr>
            <p:cNvPr id="37" name="Rectangle à coins arrondis 67"/>
            <p:cNvSpPr/>
            <p:nvPr/>
          </p:nvSpPr>
          <p:spPr>
            <a:xfrm>
              <a:off x="10943" y="823279"/>
              <a:ext cx="1597542" cy="548540"/>
            </a:xfrm>
            <a:prstGeom prst="roundRect">
              <a:avLst>
                <a:gd name="adj" fmla="val 10000"/>
              </a:avLst>
            </a:prstGeom>
            <a:solidFill>
              <a:sysClr val="window" lastClr="FFFFFF">
                <a:hueOff val="0"/>
                <a:satOff val="0"/>
                <a:lumOff val="0"/>
                <a:alphaOff val="0"/>
              </a:sysClr>
            </a:solidFill>
            <a:ln w="25400" cap="flat" cmpd="sng" algn="ctr">
              <a:solidFill>
                <a:srgbClr val="4F81BD">
                  <a:shade val="8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8" name="Rectangle 37"/>
            <p:cNvSpPr/>
            <p:nvPr/>
          </p:nvSpPr>
          <p:spPr>
            <a:xfrm>
              <a:off x="27009" y="839345"/>
              <a:ext cx="1565410" cy="516408"/>
            </a:xfrm>
            <a:prstGeom prst="rect">
              <a:avLst/>
            </a:prstGeom>
            <a:solidFill>
              <a:srgbClr val="002060"/>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fr-FR" sz="1600" b="1" dirty="0">
                  <a:solidFill>
                    <a:schemeClr val="bg1"/>
                  </a:solidFill>
                  <a:latin typeface="Calibri"/>
                </a:rPr>
                <a:t>Tableau Comparative </a:t>
              </a:r>
            </a:p>
          </p:txBody>
        </p:sp>
      </p:grpSp>
      <p:sp>
        <p:nvSpPr>
          <p:cNvPr id="2" name="Espace réservé du numéro de diapositive 1"/>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23</a:t>
            </a:fld>
            <a:endParaRPr lang="fr-FR" sz="2000" b="1" dirty="0">
              <a:solidFill>
                <a:schemeClr val="tx1">
                  <a:lumMod val="95000"/>
                  <a:lumOff val="5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67846025"/>
              </p:ext>
            </p:extLst>
          </p:nvPr>
        </p:nvGraphicFramePr>
        <p:xfrm>
          <a:off x="2225041" y="2436750"/>
          <a:ext cx="9550399" cy="3100450"/>
        </p:xfrm>
        <a:graphic>
          <a:graphicData uri="http://schemas.openxmlformats.org/drawingml/2006/table">
            <a:tbl>
              <a:tblPr firstRow="1" bandRow="1">
                <a:tableStyleId>{5940675A-B579-460E-94D1-54222C63F5DA}</a:tableStyleId>
              </a:tblPr>
              <a:tblGrid>
                <a:gridCol w="3241039">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49352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540130">
                <a:tc>
                  <a:txBody>
                    <a:bodyPr/>
                    <a:lstStyle/>
                    <a:p>
                      <a:r>
                        <a:rPr lang="en-US" dirty="0" err="1"/>
                        <a:t>Critére</a:t>
                      </a:r>
                      <a:r>
                        <a:rPr lang="en-US" dirty="0"/>
                        <a:t> </a:t>
                      </a:r>
                    </a:p>
                  </a:txBody>
                  <a:tcPr>
                    <a:solidFill>
                      <a:schemeClr val="accent1">
                        <a:lumMod val="40000"/>
                        <a:lumOff val="60000"/>
                      </a:schemeClr>
                    </a:solidFill>
                  </a:tcPr>
                </a:tc>
                <a:tc>
                  <a:txBody>
                    <a:bodyPr/>
                    <a:lstStyle/>
                    <a:p>
                      <a:r>
                        <a:rPr lang="en-US" dirty="0"/>
                        <a:t>Premier </a:t>
                      </a:r>
                    </a:p>
                  </a:txBody>
                  <a:tcPr>
                    <a:solidFill>
                      <a:schemeClr val="accent1">
                        <a:lumMod val="40000"/>
                        <a:lumOff val="60000"/>
                      </a:schemeClr>
                    </a:solidFill>
                  </a:tcPr>
                </a:tc>
                <a:tc>
                  <a:txBody>
                    <a:bodyPr/>
                    <a:lstStyle/>
                    <a:p>
                      <a:r>
                        <a:rPr lang="en-US" dirty="0"/>
                        <a:t>Deuxiéme </a:t>
                      </a:r>
                    </a:p>
                  </a:txBody>
                  <a:tcPr>
                    <a:solidFill>
                      <a:schemeClr val="accent1">
                        <a:lumMod val="40000"/>
                        <a:lumOff val="60000"/>
                      </a:schemeClr>
                    </a:solidFill>
                  </a:tcPr>
                </a:tc>
                <a:tc>
                  <a:txBody>
                    <a:bodyPr/>
                    <a:lstStyle/>
                    <a:p>
                      <a:r>
                        <a:rPr lang="en-US" dirty="0"/>
                        <a:t>troisiéme</a:t>
                      </a:r>
                    </a:p>
                  </a:txBody>
                  <a:tcPr>
                    <a:solidFill>
                      <a:schemeClr val="accent1">
                        <a:lumMod val="40000"/>
                        <a:lumOff val="60000"/>
                      </a:schemeClr>
                    </a:solidFill>
                  </a:tcPr>
                </a:tc>
                <a:tc>
                  <a:txBody>
                    <a:bodyPr/>
                    <a:lstStyle/>
                    <a:p>
                      <a:r>
                        <a:rPr lang="en-US" dirty="0"/>
                        <a:t>Quatriéme </a:t>
                      </a:r>
                    </a:p>
                  </a:txBody>
                  <a:tcPr>
                    <a:solidFill>
                      <a:schemeClr val="accent1">
                        <a:lumMod val="40000"/>
                        <a:lumOff val="60000"/>
                      </a:schemeClr>
                    </a:solidFill>
                  </a:tcPr>
                </a:tc>
                <a:extLst>
                  <a:ext uri="{0D108BD9-81ED-4DB2-BD59-A6C34878D82A}">
                    <a16:rowId xmlns:a16="http://schemas.microsoft.com/office/drawing/2014/main" val="10000"/>
                  </a:ext>
                </a:extLst>
              </a:tr>
              <a:tr h="437127">
                <a:tc>
                  <a:txBody>
                    <a:bodyPr/>
                    <a:lstStyle/>
                    <a:p>
                      <a:r>
                        <a:rPr lang="en-US" dirty="0"/>
                        <a:t>Précision</a:t>
                      </a:r>
                    </a:p>
                  </a:txBody>
                  <a:tcPr>
                    <a:solidFill>
                      <a:schemeClr val="accent1">
                        <a:lumMod val="40000"/>
                        <a:lumOff val="60000"/>
                      </a:schemeClr>
                    </a:solidFill>
                  </a:tcPr>
                </a:tc>
                <a:tc>
                  <a:txBody>
                    <a:bodyPr/>
                    <a:lstStyle/>
                    <a:p>
                      <a:pPr algn="ctr"/>
                      <a:r>
                        <a:rPr lang="en-US" dirty="0"/>
                        <a:t>MTCNN</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a:t>Haar</a:t>
                      </a:r>
                      <a:r>
                        <a:rPr lang="en-US" dirty="0"/>
                        <a:t> cascade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HOG</a:t>
                      </a:r>
                    </a:p>
                  </a:txBody>
                  <a:tcPr/>
                </a:tc>
                <a:tc>
                  <a:txBody>
                    <a:bodyPr/>
                    <a:lstStyle/>
                    <a:p>
                      <a:pPr algn="ctr"/>
                      <a:r>
                        <a:rPr lang="en-US" dirty="0" err="1"/>
                        <a:t>Retinaface</a:t>
                      </a:r>
                      <a:endParaRPr lang="en-US" dirty="0"/>
                    </a:p>
                    <a:p>
                      <a:pPr algn="ctr"/>
                      <a:endParaRPr lang="en-US" dirty="0"/>
                    </a:p>
                  </a:txBody>
                  <a:tcPr/>
                </a:tc>
                <a:extLst>
                  <a:ext uri="{0D108BD9-81ED-4DB2-BD59-A6C34878D82A}">
                    <a16:rowId xmlns:a16="http://schemas.microsoft.com/office/drawing/2014/main" val="10001"/>
                  </a:ext>
                </a:extLst>
              </a:tr>
              <a:tr h="467607">
                <a:tc>
                  <a:txBody>
                    <a:bodyPr/>
                    <a:lstStyle/>
                    <a:p>
                      <a:r>
                        <a:rPr lang="en-US" dirty="0"/>
                        <a:t>Detection de visage non frontal</a:t>
                      </a:r>
                    </a:p>
                  </a:txBody>
                  <a:tcPr>
                    <a:solidFill>
                      <a:schemeClr val="accent1">
                        <a:lumMod val="40000"/>
                        <a:lumOff val="60000"/>
                      </a:schemeClr>
                    </a:solidFill>
                  </a:tcPr>
                </a:tc>
                <a:tc>
                  <a:txBody>
                    <a:bodyPr/>
                    <a:lstStyle/>
                    <a:p>
                      <a:pPr algn="ctr"/>
                      <a:r>
                        <a:rPr lang="en-US" dirty="0"/>
                        <a:t>MTCNN</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a:t>Retinaface</a:t>
                      </a:r>
                      <a:endParaRPr lang="en-US" dirty="0"/>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HOG</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a:t>Haar</a:t>
                      </a:r>
                      <a:r>
                        <a:rPr lang="en-US" dirty="0"/>
                        <a:t> cascade</a:t>
                      </a:r>
                    </a:p>
                  </a:txBody>
                  <a:tcPr/>
                </a:tc>
                <a:extLst>
                  <a:ext uri="{0D108BD9-81ED-4DB2-BD59-A6C34878D82A}">
                    <a16:rowId xmlns:a16="http://schemas.microsoft.com/office/drawing/2014/main" val="10002"/>
                  </a:ext>
                </a:extLst>
              </a:tr>
              <a:tr h="528567">
                <a:tc>
                  <a:txBody>
                    <a:bodyPr/>
                    <a:lstStyle/>
                    <a:p>
                      <a:r>
                        <a:rPr lang="en-US" dirty="0" err="1"/>
                        <a:t>Vitesse</a:t>
                      </a:r>
                      <a:endParaRPr lang="en-US" dirty="0"/>
                    </a:p>
                  </a:txBody>
                  <a:tcPr>
                    <a:solidFill>
                      <a:schemeClr val="accent1">
                        <a:lumMod val="40000"/>
                        <a:lumOff val="60000"/>
                      </a:schemeClr>
                    </a:solidFill>
                  </a:tcPr>
                </a:tc>
                <a:tc>
                  <a:txBody>
                    <a:bodyPr/>
                    <a:lstStyle/>
                    <a:p>
                      <a:pPr algn="ctr"/>
                      <a:r>
                        <a:rPr lang="en-US" dirty="0" err="1"/>
                        <a:t>Haar</a:t>
                      </a:r>
                      <a:r>
                        <a:rPr lang="en-US" dirty="0"/>
                        <a:t> cascade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HOG</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MTCNN</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a:t>Retinaface</a:t>
                      </a:r>
                      <a:endParaRPr lang="en-US" dirty="0"/>
                    </a:p>
                  </a:txBody>
                  <a:tcPr/>
                </a:tc>
                <a:extLst>
                  <a:ext uri="{0D108BD9-81ED-4DB2-BD59-A6C34878D82A}">
                    <a16:rowId xmlns:a16="http://schemas.microsoft.com/office/drawing/2014/main" val="10003"/>
                  </a:ext>
                </a:extLst>
              </a:tr>
              <a:tr h="498087">
                <a:tc>
                  <a:txBody>
                    <a:bodyPr/>
                    <a:lstStyle/>
                    <a:p>
                      <a:r>
                        <a:rPr lang="en-US" dirty="0"/>
                        <a:t>Variation de </a:t>
                      </a:r>
                      <a:r>
                        <a:rPr lang="en-US" dirty="0" err="1"/>
                        <a:t>luminosité</a:t>
                      </a:r>
                      <a:endParaRPr lang="en-US" dirty="0"/>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MTCNN</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a:t>Retinaface</a:t>
                      </a:r>
                      <a:endParaRPr lang="en-US" dirty="0"/>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HOG</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a:t>Haar</a:t>
                      </a:r>
                      <a:r>
                        <a:rPr lang="en-US" dirty="0"/>
                        <a:t> cascade</a:t>
                      </a:r>
                    </a:p>
                  </a:txBody>
                  <a:tcPr/>
                </a:tc>
                <a:extLst>
                  <a:ext uri="{0D108BD9-81ED-4DB2-BD59-A6C34878D82A}">
                    <a16:rowId xmlns:a16="http://schemas.microsoft.com/office/drawing/2014/main" val="10004"/>
                  </a:ext>
                </a:extLst>
              </a:tr>
            </a:tbl>
          </a:graphicData>
        </a:graphic>
      </p:graphicFrame>
      <p:graphicFrame>
        <p:nvGraphicFramePr>
          <p:cNvPr id="47" name="Diagram 111">
            <a:extLst>
              <a:ext uri="{FF2B5EF4-FFF2-40B4-BE49-F238E27FC236}">
                <a16:creationId xmlns:a16="http://schemas.microsoft.com/office/drawing/2014/main" id="{885668CA-23F2-E82C-367B-26C84C98B46D}"/>
              </a:ext>
            </a:extLst>
          </p:cNvPr>
          <p:cNvGraphicFramePr/>
          <p:nvPr>
            <p:extLst>
              <p:ext uri="{D42A27DB-BD31-4B8C-83A1-F6EECF244321}">
                <p14:modId xmlns:p14="http://schemas.microsoft.com/office/powerpoint/2010/main" val="716017284"/>
              </p:ext>
            </p:extLst>
          </p:nvPr>
        </p:nvGraphicFramePr>
        <p:xfrm>
          <a:off x="0" y="103671"/>
          <a:ext cx="12179299" cy="1000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8" name="Groupe 52"/>
          <p:cNvGrpSpPr/>
          <p:nvPr/>
        </p:nvGrpSpPr>
        <p:grpSpPr>
          <a:xfrm>
            <a:off x="145652" y="4118758"/>
            <a:ext cx="1597542" cy="890779"/>
            <a:chOff x="10943" y="1646089"/>
            <a:chExt cx="1597542" cy="548540"/>
          </a:xfrm>
          <a:solidFill>
            <a:schemeClr val="bg1"/>
          </a:solidFill>
        </p:grpSpPr>
        <p:sp>
          <p:nvSpPr>
            <p:cNvPr id="49" name="Rectangle à coins arrondis 53"/>
            <p:cNvSpPr/>
            <p:nvPr/>
          </p:nvSpPr>
          <p:spPr>
            <a:xfrm>
              <a:off x="10943" y="1646089"/>
              <a:ext cx="1597542" cy="548540"/>
            </a:xfrm>
            <a:prstGeom prst="roundRect">
              <a:avLst>
                <a:gd name="adj" fmla="val 10000"/>
              </a:avLst>
            </a:prstGeom>
            <a:grpFill/>
            <a:ln w="25400" cap="flat" cmpd="sng" algn="ctr">
              <a:solidFill>
                <a:srgbClr val="4F81BD">
                  <a:shade val="8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0" name="Rectangle 49"/>
            <p:cNvSpPr/>
            <p:nvPr/>
          </p:nvSpPr>
          <p:spPr>
            <a:xfrm>
              <a:off x="26941" y="1693223"/>
              <a:ext cx="1565410" cy="454272"/>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fr-FR" sz="1600" dirty="0">
                  <a:solidFill>
                    <a:srgbClr val="002060"/>
                  </a:solidFill>
                </a:rPr>
                <a:t>Exemple </a:t>
              </a:r>
            </a:p>
          </p:txBody>
        </p:sp>
      </p:grpSp>
      <p:grpSp>
        <p:nvGrpSpPr>
          <p:cNvPr id="51" name="Groupe 61"/>
          <p:cNvGrpSpPr/>
          <p:nvPr/>
        </p:nvGrpSpPr>
        <p:grpSpPr>
          <a:xfrm>
            <a:off x="873000" y="3913056"/>
            <a:ext cx="246843" cy="205702"/>
            <a:chOff x="686292" y="583293"/>
            <a:chExt cx="246843" cy="205702"/>
          </a:xfrm>
        </p:grpSpPr>
        <p:sp>
          <p:nvSpPr>
            <p:cNvPr id="52" name="Flèche droite 62"/>
            <p:cNvSpPr/>
            <p:nvPr/>
          </p:nvSpPr>
          <p:spPr>
            <a:xfrm rot="5400000">
              <a:off x="706863" y="562722"/>
              <a:ext cx="205702" cy="246843"/>
            </a:xfrm>
            <a:prstGeom prst="rightArrow">
              <a:avLst>
                <a:gd name="adj1" fmla="val 60000"/>
                <a:gd name="adj2" fmla="val 50000"/>
              </a:avLst>
            </a:prstGeom>
            <a:solidFill>
              <a:srgbClr val="4F81BD">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53" name="Flèche droite 6"/>
            <p:cNvSpPr/>
            <p:nvPr/>
          </p:nvSpPr>
          <p:spPr>
            <a:xfrm>
              <a:off x="735662" y="583293"/>
              <a:ext cx="148105" cy="1439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fr-FR" sz="1000" kern="1200">
                <a:solidFill>
                  <a:sysClr val="windowText" lastClr="000000">
                    <a:hueOff val="0"/>
                    <a:satOff val="0"/>
                    <a:lumOff val="0"/>
                    <a:alphaOff val="0"/>
                  </a:sysClr>
                </a:solidFill>
                <a:latin typeface="Calibri"/>
                <a:ea typeface="+mn-ea"/>
                <a:cs typeface="+mn-cs"/>
              </a:endParaRPr>
            </a:p>
          </p:txBody>
        </p:sp>
      </p:grpSp>
    </p:spTree>
    <p:extLst>
      <p:ext uri="{BB962C8B-B14F-4D97-AF65-F5344CB8AC3E}">
        <p14:creationId xmlns:p14="http://schemas.microsoft.com/office/powerpoint/2010/main" val="95438830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250" fill="hold"/>
                                        <p:tgtEl>
                                          <p:spTgt spid="30"/>
                                        </p:tgtEl>
                                        <p:attrNameLst>
                                          <p:attrName>ppt_x</p:attrName>
                                        </p:attrNameLst>
                                      </p:cBhvr>
                                      <p:tavLst>
                                        <p:tav tm="0">
                                          <p:val>
                                            <p:strVal val="0-#ppt_w/2"/>
                                          </p:val>
                                        </p:tav>
                                        <p:tav tm="100000">
                                          <p:val>
                                            <p:strVal val="#ppt_x"/>
                                          </p:val>
                                        </p:tav>
                                      </p:tavLst>
                                    </p:anim>
                                    <p:anim calcmode="lin" valueType="num">
                                      <p:cBhvr additive="base">
                                        <p:cTn id="8" dur="250" fill="hold"/>
                                        <p:tgtEl>
                                          <p:spTgt spid="30"/>
                                        </p:tgtEl>
                                        <p:attrNameLst>
                                          <p:attrName>ppt_y</p:attrName>
                                        </p:attrNameLst>
                                      </p:cBhvr>
                                      <p:tavLst>
                                        <p:tav tm="0">
                                          <p:val>
                                            <p:strVal val="#ppt_y"/>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Connecteur droit 63"/>
          <p:cNvCxnSpPr/>
          <p:nvPr/>
        </p:nvCxnSpPr>
        <p:spPr>
          <a:xfrm>
            <a:off x="891148" y="1219200"/>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547144" y="1219200"/>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necteur droit 68"/>
          <p:cNvCxnSpPr/>
          <p:nvPr/>
        </p:nvCxnSpPr>
        <p:spPr>
          <a:xfrm>
            <a:off x="403427" y="1306838"/>
            <a:ext cx="10322952"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24</a:t>
            </a:fld>
            <a:endParaRPr lang="fr-FR" sz="2000" b="1" dirty="0">
              <a:solidFill>
                <a:schemeClr val="tx1">
                  <a:lumMod val="95000"/>
                  <a:lumOff val="5000"/>
                </a:schemeClr>
              </a:solidFill>
            </a:endParaRPr>
          </a:p>
        </p:txBody>
      </p:sp>
      <p:graphicFrame>
        <p:nvGraphicFramePr>
          <p:cNvPr id="47" name="Diagram 111">
            <a:extLst>
              <a:ext uri="{FF2B5EF4-FFF2-40B4-BE49-F238E27FC236}">
                <a16:creationId xmlns:a16="http://schemas.microsoft.com/office/drawing/2014/main" id="{885668CA-23F2-E82C-367B-26C84C98B46D}"/>
              </a:ext>
            </a:extLst>
          </p:cNvPr>
          <p:cNvGraphicFramePr/>
          <p:nvPr>
            <p:extLst>
              <p:ext uri="{D42A27DB-BD31-4B8C-83A1-F6EECF244321}">
                <p14:modId xmlns:p14="http://schemas.microsoft.com/office/powerpoint/2010/main" val="2884058023"/>
              </p:ext>
            </p:extLst>
          </p:nvPr>
        </p:nvGraphicFramePr>
        <p:xfrm>
          <a:off x="0" y="103671"/>
          <a:ext cx="12179299" cy="1000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AutoShape 22"/>
          <p:cNvSpPr>
            <a:spLocks noChangeArrowheads="1"/>
          </p:cNvSpPr>
          <p:nvPr/>
        </p:nvSpPr>
        <p:spPr bwMode="gray">
          <a:xfrm>
            <a:off x="731520" y="1510885"/>
            <a:ext cx="3245196" cy="403225"/>
          </a:xfrm>
          <a:prstGeom prst="roundRect">
            <a:avLst>
              <a:gd name="adj" fmla="val 16667"/>
            </a:avLst>
          </a:prstGeom>
          <a:gradFill rotWithShape="1">
            <a:gsLst>
              <a:gs pos="0">
                <a:schemeClr val="accent1"/>
              </a:gs>
              <a:gs pos="100000">
                <a:schemeClr val="accent1">
                  <a:gamma/>
                  <a:shade val="46275"/>
                  <a:invGamma/>
                </a:schemeClr>
              </a:gs>
            </a:gsLst>
            <a:lin ang="0" scaled="1"/>
          </a:gradFill>
          <a:ln w="28575">
            <a:solidFill>
              <a:srgbClr val="FEFEFE"/>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b="1" dirty="0">
                <a:solidFill>
                  <a:schemeClr val="bg1"/>
                </a:solidFill>
              </a:rPr>
              <a:t>Test avec </a:t>
            </a:r>
            <a:r>
              <a:rPr lang="en-US" b="1" dirty="0" err="1">
                <a:solidFill>
                  <a:schemeClr val="bg1"/>
                </a:solidFill>
              </a:rPr>
              <a:t>méthode</a:t>
            </a:r>
            <a:r>
              <a:rPr lang="en-US" b="1" dirty="0">
                <a:solidFill>
                  <a:schemeClr val="bg1"/>
                </a:solidFill>
              </a:rPr>
              <a:t> </a:t>
            </a:r>
            <a:r>
              <a:rPr lang="en-US" b="1" dirty="0" err="1">
                <a:solidFill>
                  <a:schemeClr val="bg1"/>
                </a:solidFill>
              </a:rPr>
              <a:t>Haar</a:t>
            </a:r>
            <a:r>
              <a:rPr lang="en-US" b="1" dirty="0">
                <a:solidFill>
                  <a:schemeClr val="bg1"/>
                </a:solidFill>
              </a:rPr>
              <a:t> cascade</a:t>
            </a:r>
          </a:p>
        </p:txBody>
      </p:sp>
      <p:sp>
        <p:nvSpPr>
          <p:cNvPr id="15" name="AutoShape 22"/>
          <p:cNvSpPr>
            <a:spLocks noChangeArrowheads="1"/>
          </p:cNvSpPr>
          <p:nvPr/>
        </p:nvSpPr>
        <p:spPr bwMode="gray">
          <a:xfrm>
            <a:off x="7481183" y="1510885"/>
            <a:ext cx="3245196" cy="403225"/>
          </a:xfrm>
          <a:prstGeom prst="roundRect">
            <a:avLst>
              <a:gd name="adj" fmla="val 16667"/>
            </a:avLst>
          </a:prstGeom>
          <a:gradFill rotWithShape="1">
            <a:gsLst>
              <a:gs pos="0">
                <a:schemeClr val="accent1"/>
              </a:gs>
              <a:gs pos="100000">
                <a:schemeClr val="accent1">
                  <a:gamma/>
                  <a:shade val="46275"/>
                  <a:invGamma/>
                </a:schemeClr>
              </a:gs>
            </a:gsLst>
            <a:lin ang="0" scaled="1"/>
          </a:gradFill>
          <a:ln w="28575">
            <a:solidFill>
              <a:srgbClr val="FEFEFE"/>
            </a:solidFill>
            <a:round/>
            <a:headEnd/>
            <a:tailEnd/>
          </a:ln>
          <a:effectLst>
            <a:outerShdw dist="107763" dir="2700000" algn="ctr" rotWithShape="0">
              <a:srgbClr val="000000">
                <a:alpha val="50000"/>
              </a:srgbClr>
            </a:outerShdw>
          </a:effectLst>
        </p:spPr>
        <p:txBody>
          <a:bodyPr wrap="none" anchor="ctr"/>
          <a:lstStyle/>
          <a:p>
            <a:pPr algn="ctr" eaLnBrk="0" hangingPunct="0"/>
            <a:r>
              <a:rPr lang="en-US" b="1" dirty="0">
                <a:solidFill>
                  <a:schemeClr val="bg1"/>
                </a:solidFill>
              </a:rPr>
              <a:t>Test avec </a:t>
            </a:r>
            <a:r>
              <a:rPr lang="en-US" b="1" dirty="0" err="1">
                <a:solidFill>
                  <a:schemeClr val="bg1"/>
                </a:solidFill>
              </a:rPr>
              <a:t>méthode</a:t>
            </a:r>
            <a:r>
              <a:rPr lang="en-US" b="1" dirty="0">
                <a:solidFill>
                  <a:schemeClr val="bg1"/>
                </a:solidFill>
              </a:rPr>
              <a:t> MTCNN</a:t>
            </a:r>
          </a:p>
        </p:txBody>
      </p:sp>
      <p:pic>
        <p:nvPicPr>
          <p:cNvPr id="409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2281873"/>
            <a:ext cx="5662903" cy="3477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necteur droit 65"/>
          <p:cNvCxnSpPr/>
          <p:nvPr/>
        </p:nvCxnSpPr>
        <p:spPr>
          <a:xfrm>
            <a:off x="5708620" y="1486022"/>
            <a:ext cx="12701" cy="4675790"/>
          </a:xfrm>
          <a:prstGeom prst="line">
            <a:avLst/>
          </a:prstGeom>
        </p:spPr>
        <p:style>
          <a:lnRef idx="1">
            <a:schemeClr val="accent1"/>
          </a:lnRef>
          <a:fillRef idx="0">
            <a:schemeClr val="accent1"/>
          </a:fillRef>
          <a:effectRef idx="0">
            <a:schemeClr val="accent1"/>
          </a:effectRef>
          <a:fontRef idx="minor">
            <a:schemeClr val="tx1"/>
          </a:fontRef>
        </p:style>
      </p:cxnSp>
      <p:pic>
        <p:nvPicPr>
          <p:cNvPr id="4101"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2709" y="2281873"/>
            <a:ext cx="5192731" cy="3486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6725920" y="2382520"/>
            <a:ext cx="1097280" cy="49784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31520" y="2631440"/>
            <a:ext cx="1097280" cy="4978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flipV="1">
            <a:off x="10726379" y="3302001"/>
            <a:ext cx="967781" cy="1361439"/>
          </a:xfrm>
          <a:prstGeom prst="straightConnector1">
            <a:avLst/>
          </a:prstGeom>
          <a:ln w="762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9910998" y="3302001"/>
            <a:ext cx="967781" cy="1361439"/>
          </a:xfrm>
          <a:prstGeom prst="straightConnector1">
            <a:avLst/>
          </a:prstGeom>
          <a:ln w="762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446373"/>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4101"/>
                                        </p:tgtEl>
                                        <p:attrNameLst>
                                          <p:attrName>style.visibility</p:attrName>
                                        </p:attrNameLst>
                                      </p:cBhvr>
                                      <p:to>
                                        <p:strVal val="visible"/>
                                      </p:to>
                                    </p:set>
                                    <p:animEffect transition="in" filter="wipe(down)">
                                      <p:cBhvr>
                                        <p:cTn id="11" dur="250"/>
                                        <p:tgtEl>
                                          <p:spTgt spid="4101"/>
                                        </p:tgtEl>
                                      </p:cBhvr>
                                    </p:animEffect>
                                  </p:childTnLst>
                                </p:cTn>
                              </p:par>
                              <p:par>
                                <p:cTn id="12" presetID="45"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250"/>
                                        <p:tgtEl>
                                          <p:spTgt spid="22"/>
                                        </p:tgtEl>
                                      </p:cBhvr>
                                    </p:animEffect>
                                    <p:anim calcmode="lin" valueType="num">
                                      <p:cBhvr>
                                        <p:cTn id="15" dur="250" fill="hold"/>
                                        <p:tgtEl>
                                          <p:spTgt spid="22"/>
                                        </p:tgtEl>
                                        <p:attrNameLst>
                                          <p:attrName>ppt_w</p:attrName>
                                        </p:attrNameLst>
                                      </p:cBhvr>
                                      <p:tavLst>
                                        <p:tav tm="0" fmla="#ppt_w*sin(2.5*pi*$)">
                                          <p:val>
                                            <p:fltVal val="0"/>
                                          </p:val>
                                        </p:tav>
                                        <p:tav tm="100000">
                                          <p:val>
                                            <p:fltVal val="1"/>
                                          </p:val>
                                        </p:tav>
                                      </p:tavLst>
                                    </p:anim>
                                    <p:anim calcmode="lin" valueType="num">
                                      <p:cBhvr>
                                        <p:cTn id="16" dur="250" fill="hold"/>
                                        <p:tgtEl>
                                          <p:spTgt spid="22"/>
                                        </p:tgtEl>
                                        <p:attrNameLst>
                                          <p:attrName>ppt_h</p:attrName>
                                        </p:attrNameLst>
                                      </p:cBhvr>
                                      <p:tavLst>
                                        <p:tav tm="0">
                                          <p:val>
                                            <p:strVal val="#ppt_h"/>
                                          </p:val>
                                        </p:tav>
                                        <p:tav tm="100000">
                                          <p:val>
                                            <p:strVal val="#ppt_h"/>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50" fill="hold"/>
                                        <p:tgtEl>
                                          <p:spTgt spid="15"/>
                                        </p:tgtEl>
                                        <p:attrNameLst>
                                          <p:attrName>ppt_x</p:attrName>
                                        </p:attrNameLst>
                                      </p:cBhvr>
                                      <p:tavLst>
                                        <p:tav tm="0">
                                          <p:val>
                                            <p:strVal val="0-#ppt_w/2"/>
                                          </p:val>
                                        </p:tav>
                                        <p:tav tm="100000">
                                          <p:val>
                                            <p:strVal val="#ppt_x"/>
                                          </p:val>
                                        </p:tav>
                                      </p:tavLst>
                                    </p:anim>
                                    <p:anim calcmode="lin" valueType="num">
                                      <p:cBhvr additive="base">
                                        <p:cTn id="20" dur="250" fill="hold"/>
                                        <p:tgtEl>
                                          <p:spTgt spid="15"/>
                                        </p:tgtEl>
                                        <p:attrNameLst>
                                          <p:attrName>ppt_y</p:attrName>
                                        </p:attrNameLst>
                                      </p:cBhvr>
                                      <p:tavLst>
                                        <p:tav tm="0">
                                          <p:val>
                                            <p:strVal val="#ppt_y"/>
                                          </p:val>
                                        </p:tav>
                                        <p:tav tm="100000">
                                          <p:val>
                                            <p:strVal val="#ppt_y"/>
                                          </p:val>
                                        </p:tav>
                                      </p:tavLst>
                                    </p:anim>
                                  </p:childTnLst>
                                </p:cTn>
                              </p:par>
                              <p:par>
                                <p:cTn id="21" presetID="22" presetClass="entr" presetSubtype="4" fill="hold" nodeType="withEffect">
                                  <p:stCondLst>
                                    <p:cond delay="0"/>
                                  </p:stCondLst>
                                  <p:childTnLst>
                                    <p:set>
                                      <p:cBhvr>
                                        <p:cTn id="22" dur="1" fill="hold">
                                          <p:stCondLst>
                                            <p:cond delay="0"/>
                                          </p:stCondLst>
                                        </p:cTn>
                                        <p:tgtEl>
                                          <p:spTgt spid="4099"/>
                                        </p:tgtEl>
                                        <p:attrNameLst>
                                          <p:attrName>style.visibility</p:attrName>
                                        </p:attrNameLst>
                                      </p:cBhvr>
                                      <p:to>
                                        <p:strVal val="visible"/>
                                      </p:to>
                                    </p:set>
                                    <p:animEffect transition="in" filter="wipe(down)">
                                      <p:cBhvr>
                                        <p:cTn id="23" dur="250"/>
                                        <p:tgtEl>
                                          <p:spTgt spid="4099"/>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
                                        <p:tgtEl>
                                          <p:spTgt spid="3"/>
                                        </p:tgtEl>
                                      </p:cBhvr>
                                    </p:animEffect>
                                    <p:anim calcmode="lin" valueType="num">
                                      <p:cBhvr>
                                        <p:cTn id="27" dur="10" fill="hold"/>
                                        <p:tgtEl>
                                          <p:spTgt spid="3"/>
                                        </p:tgtEl>
                                        <p:attrNameLst>
                                          <p:attrName>ppt_x</p:attrName>
                                        </p:attrNameLst>
                                      </p:cBhvr>
                                      <p:tavLst>
                                        <p:tav tm="0">
                                          <p:val>
                                            <p:strVal val="#ppt_x"/>
                                          </p:val>
                                        </p:tav>
                                        <p:tav tm="100000">
                                          <p:val>
                                            <p:strVal val="#ppt_x"/>
                                          </p:val>
                                        </p:tav>
                                      </p:tavLst>
                                    </p:anim>
                                    <p:anim calcmode="lin" valueType="num">
                                      <p:cBhvr>
                                        <p:cTn id="28" dur="10" fill="hold"/>
                                        <p:tgtEl>
                                          <p:spTgt spid="3"/>
                                        </p:tgtEl>
                                        <p:attrNameLst>
                                          <p:attrName>ppt_y</p:attrName>
                                        </p:attrNameLst>
                                      </p:cBhvr>
                                      <p:tavLst>
                                        <p:tav tm="0">
                                          <p:val>
                                            <p:strVal val="#ppt_y+.1"/>
                                          </p:val>
                                        </p:tav>
                                        <p:tav tm="100000">
                                          <p:val>
                                            <p:strVal val="#ppt_y"/>
                                          </p:val>
                                        </p:tav>
                                      </p:tavLst>
                                    </p:anim>
                                  </p:childTnLst>
                                </p:cTn>
                              </p:par>
                            </p:childTnLst>
                          </p:cTn>
                        </p:par>
                        <p:par>
                          <p:cTn id="29" fill="hold">
                            <p:stCondLst>
                              <p:cond delay="250"/>
                            </p:stCondLst>
                            <p:childTnLst>
                              <p:par>
                                <p:cTn id="30" presetID="42" presetClass="entr" presetSubtype="0"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250"/>
                                        <p:tgtEl>
                                          <p:spTgt spid="26"/>
                                        </p:tgtEl>
                                      </p:cBhvr>
                                    </p:animEffect>
                                    <p:anim calcmode="lin" valueType="num">
                                      <p:cBhvr>
                                        <p:cTn id="33" dur="250" fill="hold"/>
                                        <p:tgtEl>
                                          <p:spTgt spid="26"/>
                                        </p:tgtEl>
                                        <p:attrNameLst>
                                          <p:attrName>ppt_x</p:attrName>
                                        </p:attrNameLst>
                                      </p:cBhvr>
                                      <p:tavLst>
                                        <p:tav tm="0">
                                          <p:val>
                                            <p:strVal val="#ppt_x"/>
                                          </p:val>
                                        </p:tav>
                                        <p:tav tm="100000">
                                          <p:val>
                                            <p:strVal val="#ppt_x"/>
                                          </p:val>
                                        </p:tav>
                                      </p:tavLst>
                                    </p:anim>
                                    <p:anim calcmode="lin" valueType="num">
                                      <p:cBhvr>
                                        <p:cTn id="34" dur="250" fill="hold"/>
                                        <p:tgtEl>
                                          <p:spTgt spid="2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50"/>
                                        <p:tgtEl>
                                          <p:spTgt spid="6"/>
                                        </p:tgtEl>
                                      </p:cBhvr>
                                    </p:animEffect>
                                    <p:anim calcmode="lin" valueType="num">
                                      <p:cBhvr>
                                        <p:cTn id="38" dur="250" fill="hold"/>
                                        <p:tgtEl>
                                          <p:spTgt spid="6"/>
                                        </p:tgtEl>
                                        <p:attrNameLst>
                                          <p:attrName>ppt_x</p:attrName>
                                        </p:attrNameLst>
                                      </p:cBhvr>
                                      <p:tavLst>
                                        <p:tav tm="0">
                                          <p:val>
                                            <p:strVal val="#ppt_x"/>
                                          </p:val>
                                        </p:tav>
                                        <p:tav tm="100000">
                                          <p:val>
                                            <p:strVal val="#ppt_x"/>
                                          </p:val>
                                        </p:tav>
                                      </p:tavLst>
                                    </p:anim>
                                    <p:anim calcmode="lin" valueType="num">
                                      <p:cBhvr>
                                        <p:cTn id="39"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3"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04001"/>
            <a:ext cx="12192000" cy="2540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6" name="Title 1"/>
          <p:cNvSpPr txBox="1">
            <a:spLocks/>
          </p:cNvSpPr>
          <p:nvPr/>
        </p:nvSpPr>
        <p:spPr>
          <a:xfrm>
            <a:off x="-100913" y="2597130"/>
            <a:ext cx="12393826" cy="74411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3"/>
                </a:solidFill>
                <a:latin typeface="Century Gothic" panose="020B0502020202020204" pitchFamily="34" charset="0"/>
                <a:ea typeface="+mj-ea"/>
                <a:cs typeface="+mj-cs"/>
              </a:defRPr>
            </a:lvl1pPr>
          </a:lstStyle>
          <a:p>
            <a:pPr lvl="0">
              <a:defRPr/>
            </a:pPr>
            <a:r>
              <a:rPr lang="fr-FR" sz="4800" dirty="0">
                <a:solidFill>
                  <a:schemeClr val="tx1"/>
                </a:solidFill>
              </a:rPr>
              <a:t>DÉPLOIEMENT DU CODE AVEC STREAMLIT </a:t>
            </a:r>
          </a:p>
        </p:txBody>
      </p:sp>
      <p:cxnSp>
        <p:nvCxnSpPr>
          <p:cNvPr id="7" name="Straight Connector 11"/>
          <p:cNvCxnSpPr/>
          <p:nvPr/>
        </p:nvCxnSpPr>
        <p:spPr>
          <a:xfrm flipV="1">
            <a:off x="0" y="2311400"/>
            <a:ext cx="12192000" cy="4137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8" name="Straight Connector 13"/>
          <p:cNvCxnSpPr/>
          <p:nvPr/>
        </p:nvCxnSpPr>
        <p:spPr>
          <a:xfrm>
            <a:off x="0" y="3543300"/>
            <a:ext cx="12204083" cy="20994"/>
          </a:xfrm>
          <a:prstGeom prst="line">
            <a:avLst/>
          </a:prstGeom>
          <a:ln/>
        </p:spPr>
        <p:style>
          <a:lnRef idx="3">
            <a:schemeClr val="accent1"/>
          </a:lnRef>
          <a:fillRef idx="0">
            <a:schemeClr val="accent1"/>
          </a:fillRef>
          <a:effectRef idx="2">
            <a:schemeClr val="accent1"/>
          </a:effectRef>
          <a:fontRef idx="minor">
            <a:schemeClr val="tx1"/>
          </a:fontRef>
        </p:style>
      </p:cxnSp>
      <p:sp>
        <p:nvSpPr>
          <p:cNvPr id="9" name="Rectangle 8"/>
          <p:cNvSpPr/>
          <p:nvPr/>
        </p:nvSpPr>
        <p:spPr>
          <a:xfrm>
            <a:off x="-13855" y="16104"/>
            <a:ext cx="12205855" cy="28543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fr-FR"/>
          </a:p>
        </p:txBody>
      </p:sp>
      <p:sp>
        <p:nvSpPr>
          <p:cNvPr id="2" name="Espace réservé du numéro de diapositive 1"/>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25</a:t>
            </a:fld>
            <a:endParaRPr lang="fr-FR" sz="2000" b="1" dirty="0">
              <a:solidFill>
                <a:schemeClr val="tx1">
                  <a:lumMod val="95000"/>
                  <a:lumOff val="5000"/>
                </a:schemeClr>
              </a:solidFill>
            </a:endParaRPr>
          </a:p>
        </p:txBody>
      </p:sp>
    </p:spTree>
    <p:extLst>
      <p:ext uri="{BB962C8B-B14F-4D97-AF65-F5344CB8AC3E}">
        <p14:creationId xmlns:p14="http://schemas.microsoft.com/office/powerpoint/2010/main" val="277807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750"/>
                                        <p:tgtEl>
                                          <p:spTgt spid="6"/>
                                        </p:tgtEl>
                                      </p:cBhvr>
                                    </p:animEffect>
                                  </p:childTnLst>
                                </p:cTn>
                              </p:par>
                              <p:par>
                                <p:cTn id="8" presetID="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1000" fill="hold"/>
                                        <p:tgtEl>
                                          <p:spTgt spid="7"/>
                                        </p:tgtEl>
                                        <p:attrNameLst>
                                          <p:attrName>ppt_x</p:attrName>
                                        </p:attrNameLst>
                                      </p:cBhvr>
                                      <p:tavLst>
                                        <p:tav tm="0">
                                          <p:val>
                                            <p:strVal val="#ppt_x"/>
                                          </p:val>
                                        </p:tav>
                                        <p:tav tm="100000">
                                          <p:val>
                                            <p:strVal val="#ppt_x"/>
                                          </p:val>
                                        </p:tav>
                                      </p:tavLst>
                                    </p:anim>
                                    <p:anim calcmode="lin" valueType="num">
                                      <p:cBhvr additive="base">
                                        <p:cTn id="11" dur="1000" fill="hold"/>
                                        <p:tgtEl>
                                          <p:spTgt spid="7"/>
                                        </p:tgtEl>
                                        <p:attrNameLst>
                                          <p:attrName>ppt_y</p:attrName>
                                        </p:attrNameLst>
                                      </p:cBhvr>
                                      <p:tavLst>
                                        <p:tav tm="0">
                                          <p:val>
                                            <p:strVal val="1+#ppt_h/2"/>
                                          </p:val>
                                        </p:tav>
                                        <p:tav tm="100000">
                                          <p:val>
                                            <p:strVal val="#ppt_y"/>
                                          </p:val>
                                        </p:tav>
                                      </p:tavLst>
                                    </p:anim>
                                  </p:childTnLst>
                                </p:cTn>
                              </p:par>
                              <p:par>
                                <p:cTn id="12" presetID="2" presetClass="entr" presetSubtype="1"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Connecteur droit 63"/>
          <p:cNvCxnSpPr/>
          <p:nvPr/>
        </p:nvCxnSpPr>
        <p:spPr>
          <a:xfrm>
            <a:off x="891148" y="1219200"/>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1981200" y="1003300"/>
            <a:ext cx="12701" cy="467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547144" y="1219200"/>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a:off x="1930400" y="1155700"/>
            <a:ext cx="12701" cy="467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necteur droit 68"/>
          <p:cNvCxnSpPr/>
          <p:nvPr/>
        </p:nvCxnSpPr>
        <p:spPr>
          <a:xfrm>
            <a:off x="403427" y="1306838"/>
            <a:ext cx="103229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8" name="Groupe 52"/>
          <p:cNvGrpSpPr/>
          <p:nvPr/>
        </p:nvGrpSpPr>
        <p:grpSpPr>
          <a:xfrm>
            <a:off x="167637" y="3410475"/>
            <a:ext cx="1597542" cy="890779"/>
            <a:chOff x="10943" y="1646089"/>
            <a:chExt cx="1597542" cy="548540"/>
          </a:xfrm>
          <a:solidFill>
            <a:schemeClr val="bg1"/>
          </a:solidFill>
        </p:grpSpPr>
        <p:sp>
          <p:nvSpPr>
            <p:cNvPr id="45" name="Rectangle à coins arrondis 53"/>
            <p:cNvSpPr/>
            <p:nvPr/>
          </p:nvSpPr>
          <p:spPr>
            <a:xfrm>
              <a:off x="10943" y="1646089"/>
              <a:ext cx="1597542" cy="548540"/>
            </a:xfrm>
            <a:prstGeom prst="roundRect">
              <a:avLst>
                <a:gd name="adj" fmla="val 10000"/>
              </a:avLst>
            </a:prstGeom>
            <a:grpFill/>
            <a:ln w="25400" cap="flat" cmpd="sng" algn="ctr">
              <a:solidFill>
                <a:srgbClr val="4F81BD">
                  <a:shade val="8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6" name="Rectangle 45"/>
            <p:cNvSpPr/>
            <p:nvPr/>
          </p:nvSpPr>
          <p:spPr>
            <a:xfrm>
              <a:off x="26941" y="1693223"/>
              <a:ext cx="1565410" cy="454272"/>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fr-FR" sz="1600" dirty="0">
                  <a:solidFill>
                    <a:srgbClr val="002060"/>
                  </a:solidFill>
                </a:rPr>
                <a:t>Application</a:t>
              </a:r>
            </a:p>
          </p:txBody>
        </p:sp>
      </p:grpSp>
      <p:grpSp>
        <p:nvGrpSpPr>
          <p:cNvPr id="47" name="Groupe 61"/>
          <p:cNvGrpSpPr/>
          <p:nvPr/>
        </p:nvGrpSpPr>
        <p:grpSpPr>
          <a:xfrm>
            <a:off x="876132" y="3160201"/>
            <a:ext cx="246843" cy="205702"/>
            <a:chOff x="686292" y="583293"/>
            <a:chExt cx="246843" cy="205702"/>
          </a:xfrm>
        </p:grpSpPr>
        <p:sp>
          <p:nvSpPr>
            <p:cNvPr id="48" name="Flèche droite 62"/>
            <p:cNvSpPr/>
            <p:nvPr/>
          </p:nvSpPr>
          <p:spPr>
            <a:xfrm rot="5400000">
              <a:off x="706863" y="562722"/>
              <a:ext cx="205702" cy="246843"/>
            </a:xfrm>
            <a:prstGeom prst="rightArrow">
              <a:avLst>
                <a:gd name="adj1" fmla="val 60000"/>
                <a:gd name="adj2" fmla="val 50000"/>
              </a:avLst>
            </a:prstGeom>
            <a:solidFill>
              <a:srgbClr val="4F81BD">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49" name="Flèche droite 6"/>
            <p:cNvSpPr/>
            <p:nvPr/>
          </p:nvSpPr>
          <p:spPr>
            <a:xfrm>
              <a:off x="735662" y="583293"/>
              <a:ext cx="148105" cy="1439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fr-FR" sz="1000" kern="1200">
                <a:solidFill>
                  <a:sysClr val="windowText" lastClr="000000">
                    <a:hueOff val="0"/>
                    <a:satOff val="0"/>
                    <a:lumOff val="0"/>
                    <a:alphaOff val="0"/>
                  </a:sysClr>
                </a:solidFill>
                <a:latin typeface="Calibri"/>
                <a:ea typeface="+mn-ea"/>
                <a:cs typeface="+mn-cs"/>
              </a:endParaRPr>
            </a:p>
          </p:txBody>
        </p:sp>
      </p:grpSp>
      <p:grpSp>
        <p:nvGrpSpPr>
          <p:cNvPr id="50" name="Groupe 66"/>
          <p:cNvGrpSpPr/>
          <p:nvPr/>
        </p:nvGrpSpPr>
        <p:grpSpPr>
          <a:xfrm>
            <a:off x="199837" y="2321567"/>
            <a:ext cx="1597542" cy="838634"/>
            <a:chOff x="10943" y="823279"/>
            <a:chExt cx="1597542" cy="548540"/>
          </a:xfrm>
        </p:grpSpPr>
        <p:sp>
          <p:nvSpPr>
            <p:cNvPr id="51" name="Rectangle à coins arrondis 67"/>
            <p:cNvSpPr/>
            <p:nvPr/>
          </p:nvSpPr>
          <p:spPr>
            <a:xfrm>
              <a:off x="10943" y="823279"/>
              <a:ext cx="1597542" cy="548540"/>
            </a:xfrm>
            <a:prstGeom prst="roundRect">
              <a:avLst>
                <a:gd name="adj" fmla="val 10000"/>
              </a:avLst>
            </a:prstGeom>
            <a:solidFill>
              <a:sysClr val="window" lastClr="FFFFFF">
                <a:hueOff val="0"/>
                <a:satOff val="0"/>
                <a:lumOff val="0"/>
                <a:alphaOff val="0"/>
              </a:sysClr>
            </a:solidFill>
            <a:ln w="25400" cap="flat" cmpd="sng" algn="ctr">
              <a:solidFill>
                <a:srgbClr val="4F81BD">
                  <a:shade val="8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2" name="Rectangle 51"/>
            <p:cNvSpPr/>
            <p:nvPr/>
          </p:nvSpPr>
          <p:spPr>
            <a:xfrm>
              <a:off x="27009" y="839345"/>
              <a:ext cx="1565410" cy="516408"/>
            </a:xfrm>
            <a:prstGeom prst="rect">
              <a:avLst/>
            </a:prstGeom>
            <a:solidFill>
              <a:srgbClr val="002060"/>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algn="ctr" defTabSz="622300">
                <a:lnSpc>
                  <a:spcPct val="90000"/>
                </a:lnSpc>
                <a:spcBef>
                  <a:spcPct val="0"/>
                </a:spcBef>
                <a:spcAft>
                  <a:spcPct val="35000"/>
                </a:spcAft>
              </a:pPr>
              <a:endParaRPr lang="fr-FR" sz="1600" b="1" dirty="0">
                <a:solidFill>
                  <a:schemeClr val="bg1"/>
                </a:solidFill>
                <a:latin typeface="Calibri"/>
              </a:endParaRPr>
            </a:p>
            <a:p>
              <a:pPr algn="ctr" defTabSz="622300">
                <a:lnSpc>
                  <a:spcPct val="90000"/>
                </a:lnSpc>
                <a:spcBef>
                  <a:spcPct val="0"/>
                </a:spcBef>
                <a:spcAft>
                  <a:spcPct val="35000"/>
                </a:spcAft>
              </a:pPr>
              <a:r>
                <a:rPr lang="fr-FR" sz="1600" b="1" dirty="0">
                  <a:solidFill>
                    <a:schemeClr val="bg1"/>
                  </a:solidFill>
                  <a:latin typeface="Calibri"/>
                </a:rPr>
                <a:t>Système de détection facial</a:t>
              </a:r>
            </a:p>
            <a:p>
              <a:pPr lvl="0" algn="ctr" defTabSz="622300">
                <a:lnSpc>
                  <a:spcPct val="90000"/>
                </a:lnSpc>
                <a:spcBef>
                  <a:spcPct val="0"/>
                </a:spcBef>
                <a:spcAft>
                  <a:spcPct val="35000"/>
                </a:spcAft>
              </a:pPr>
              <a:endParaRPr lang="fr-FR" sz="1600" b="1" dirty="0">
                <a:solidFill>
                  <a:schemeClr val="bg1"/>
                </a:solidFill>
                <a:latin typeface="Calibri"/>
              </a:endParaRPr>
            </a:p>
          </p:txBody>
        </p:sp>
      </p:grpSp>
      <p:sp>
        <p:nvSpPr>
          <p:cNvPr id="3" name="Espace réservé du numéro de diapositive 2"/>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26</a:t>
            </a:fld>
            <a:endParaRPr lang="fr-FR" sz="2000" b="1" dirty="0">
              <a:solidFill>
                <a:schemeClr val="tx1">
                  <a:lumMod val="95000"/>
                  <a:lumOff val="5000"/>
                </a:schemeClr>
              </a:solidFill>
            </a:endParaRPr>
          </a:p>
        </p:txBody>
      </p:sp>
      <p:graphicFrame>
        <p:nvGraphicFramePr>
          <p:cNvPr id="36" name="Diagram 111">
            <a:extLst>
              <a:ext uri="{FF2B5EF4-FFF2-40B4-BE49-F238E27FC236}">
                <a16:creationId xmlns:a16="http://schemas.microsoft.com/office/drawing/2014/main" id="{885668CA-23F2-E82C-367B-26C84C98B46D}"/>
              </a:ext>
            </a:extLst>
          </p:cNvPr>
          <p:cNvGraphicFramePr/>
          <p:nvPr>
            <p:extLst>
              <p:ext uri="{D42A27DB-BD31-4B8C-83A1-F6EECF244321}">
                <p14:modId xmlns:p14="http://schemas.microsoft.com/office/powerpoint/2010/main" val="3591230704"/>
              </p:ext>
            </p:extLst>
          </p:nvPr>
        </p:nvGraphicFramePr>
        <p:xfrm>
          <a:off x="0" y="103671"/>
          <a:ext cx="12179299" cy="1000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19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5798" y="2432185"/>
            <a:ext cx="807719" cy="80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AutoShape 22"/>
          <p:cNvSpPr>
            <a:spLocks noChangeArrowheads="1"/>
          </p:cNvSpPr>
          <p:nvPr/>
        </p:nvSpPr>
        <p:spPr bwMode="gray">
          <a:xfrm>
            <a:off x="2925798" y="1660570"/>
            <a:ext cx="1108005" cy="403225"/>
          </a:xfrm>
          <a:prstGeom prst="roundRect">
            <a:avLst>
              <a:gd name="adj" fmla="val 16667"/>
            </a:avLst>
          </a:prstGeom>
          <a:gradFill rotWithShape="1">
            <a:gsLst>
              <a:gs pos="0">
                <a:schemeClr val="accent1"/>
              </a:gs>
              <a:gs pos="100000">
                <a:schemeClr val="accent1">
                  <a:gamma/>
                  <a:shade val="46275"/>
                  <a:invGamma/>
                </a:schemeClr>
              </a:gs>
            </a:gsLst>
            <a:lin ang="0" scaled="1"/>
          </a:gradFill>
          <a:ln w="28575">
            <a:solidFill>
              <a:srgbClr val="FEFEFE"/>
            </a:solidFill>
            <a:round/>
            <a:headEnd/>
            <a:tailEnd/>
          </a:ln>
          <a:effectLst>
            <a:outerShdw dist="107763" dir="2700000" algn="ctr" rotWithShape="0">
              <a:srgbClr val="000000">
                <a:alpha val="50000"/>
              </a:srgbClr>
            </a:outerShdw>
          </a:effectLst>
        </p:spPr>
        <p:txBody>
          <a:bodyPr wrap="none" anchor="ctr"/>
          <a:lstStyle/>
          <a:p>
            <a:pPr eaLnBrk="0" hangingPunct="0"/>
            <a:r>
              <a:rPr lang="fr-FR" b="1" dirty="0">
                <a:solidFill>
                  <a:schemeClr val="bg1"/>
                </a:solidFill>
              </a:rPr>
              <a:t>PYCHARM </a:t>
            </a:r>
            <a:endParaRPr lang="en-US" b="1" dirty="0">
              <a:solidFill>
                <a:schemeClr val="bg1"/>
              </a:solidFill>
            </a:endParaRPr>
          </a:p>
        </p:txBody>
      </p:sp>
      <p:sp>
        <p:nvSpPr>
          <p:cNvPr id="39" name="AutoShape 22"/>
          <p:cNvSpPr>
            <a:spLocks noChangeArrowheads="1"/>
          </p:cNvSpPr>
          <p:nvPr/>
        </p:nvSpPr>
        <p:spPr bwMode="gray">
          <a:xfrm>
            <a:off x="9316437" y="1781852"/>
            <a:ext cx="1737643" cy="403225"/>
          </a:xfrm>
          <a:prstGeom prst="roundRect">
            <a:avLst>
              <a:gd name="adj" fmla="val 16667"/>
            </a:avLst>
          </a:prstGeom>
          <a:gradFill rotWithShape="1">
            <a:gsLst>
              <a:gs pos="0">
                <a:schemeClr val="accent1"/>
              </a:gs>
              <a:gs pos="100000">
                <a:schemeClr val="accent1">
                  <a:gamma/>
                  <a:shade val="46275"/>
                  <a:invGamma/>
                </a:schemeClr>
              </a:gs>
            </a:gsLst>
            <a:lin ang="0" scaled="1"/>
          </a:gradFill>
          <a:ln w="28575">
            <a:solidFill>
              <a:srgbClr val="FEFEFE"/>
            </a:solidFill>
            <a:round/>
            <a:headEnd/>
            <a:tailEnd/>
          </a:ln>
          <a:effectLst>
            <a:outerShdw dist="107763" dir="2700000" algn="ctr" rotWithShape="0">
              <a:srgbClr val="000000">
                <a:alpha val="50000"/>
              </a:srgbClr>
            </a:outerShdw>
          </a:effectLst>
        </p:spPr>
        <p:txBody>
          <a:bodyPr wrap="none" anchor="ctr"/>
          <a:lstStyle/>
          <a:p>
            <a:pPr eaLnBrk="0" hangingPunct="0"/>
            <a:r>
              <a:rPr lang="fr-FR" b="1" dirty="0">
                <a:solidFill>
                  <a:schemeClr val="bg1"/>
                </a:solidFill>
              </a:rPr>
              <a:t>Google </a:t>
            </a:r>
            <a:r>
              <a:rPr lang="fr-FR" b="1" dirty="0" err="1">
                <a:solidFill>
                  <a:schemeClr val="bg1"/>
                </a:solidFill>
              </a:rPr>
              <a:t>colab</a:t>
            </a:r>
            <a:r>
              <a:rPr lang="fr-FR" b="1" dirty="0">
                <a:solidFill>
                  <a:schemeClr val="bg1"/>
                </a:solidFill>
              </a:rPr>
              <a:t> </a:t>
            </a:r>
            <a:endParaRPr lang="en-US" b="1" dirty="0">
              <a:solidFill>
                <a:schemeClr val="bg1"/>
              </a:solidFill>
            </a:endParaRPr>
          </a:p>
        </p:txBody>
      </p:sp>
      <p:sp>
        <p:nvSpPr>
          <p:cNvPr id="40" name="AutoShape 22"/>
          <p:cNvSpPr>
            <a:spLocks noChangeArrowheads="1"/>
          </p:cNvSpPr>
          <p:nvPr/>
        </p:nvSpPr>
        <p:spPr bwMode="gray">
          <a:xfrm>
            <a:off x="9445937" y="4387940"/>
            <a:ext cx="1280442" cy="403225"/>
          </a:xfrm>
          <a:prstGeom prst="roundRect">
            <a:avLst>
              <a:gd name="adj" fmla="val 16667"/>
            </a:avLst>
          </a:prstGeom>
          <a:gradFill rotWithShape="1">
            <a:gsLst>
              <a:gs pos="0">
                <a:schemeClr val="accent1"/>
              </a:gs>
              <a:gs pos="100000">
                <a:schemeClr val="accent1">
                  <a:gamma/>
                  <a:shade val="46275"/>
                  <a:invGamma/>
                </a:schemeClr>
              </a:gs>
            </a:gsLst>
            <a:lin ang="0" scaled="1"/>
          </a:gradFill>
          <a:ln w="28575">
            <a:solidFill>
              <a:srgbClr val="FEFEFE"/>
            </a:solidFill>
            <a:round/>
            <a:headEnd/>
            <a:tailEnd/>
          </a:ln>
          <a:effectLst>
            <a:outerShdw dist="107763" dir="2700000" algn="ctr" rotWithShape="0">
              <a:srgbClr val="000000">
                <a:alpha val="50000"/>
              </a:srgbClr>
            </a:outerShdw>
          </a:effectLst>
        </p:spPr>
        <p:txBody>
          <a:bodyPr wrap="none" anchor="ctr"/>
          <a:lstStyle/>
          <a:p>
            <a:pPr eaLnBrk="0" hangingPunct="0"/>
            <a:r>
              <a:rPr lang="fr-FR" b="1" dirty="0" err="1">
                <a:solidFill>
                  <a:schemeClr val="bg1"/>
                </a:solidFill>
              </a:rPr>
              <a:t>streamlit</a:t>
            </a:r>
            <a:r>
              <a:rPr lang="fr-FR" b="1" dirty="0">
                <a:solidFill>
                  <a:schemeClr val="bg1"/>
                </a:solidFill>
              </a:rPr>
              <a:t> </a:t>
            </a:r>
            <a:endParaRPr lang="en-US" b="1" dirty="0">
              <a:solidFill>
                <a:schemeClr val="bg1"/>
              </a:solidFill>
            </a:endParaRPr>
          </a:p>
        </p:txBody>
      </p:sp>
      <p:sp>
        <p:nvSpPr>
          <p:cNvPr id="5" name="Oval 4"/>
          <p:cNvSpPr/>
          <p:nvPr/>
        </p:nvSpPr>
        <p:spPr>
          <a:xfrm>
            <a:off x="5130800" y="2832190"/>
            <a:ext cx="2428240" cy="1958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Systéme</a:t>
            </a:r>
            <a:r>
              <a:rPr lang="en-US" dirty="0"/>
              <a:t> de detection facial </a:t>
            </a:r>
          </a:p>
        </p:txBody>
      </p:sp>
      <p:cxnSp>
        <p:nvCxnSpPr>
          <p:cNvPr id="8" name="Straight Arrow Connector 7"/>
          <p:cNvCxnSpPr/>
          <p:nvPr/>
        </p:nvCxnSpPr>
        <p:spPr>
          <a:xfrm flipH="1" flipV="1">
            <a:off x="3850640" y="3160201"/>
            <a:ext cx="1280160" cy="4161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7559040" y="2936240"/>
            <a:ext cx="1757397" cy="60961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487920" y="4301254"/>
            <a:ext cx="1361440" cy="11241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8195"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41464" y="2419093"/>
            <a:ext cx="1228632" cy="799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385760" y="5077473"/>
            <a:ext cx="1484336" cy="695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690768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250" fill="hold"/>
                                        <p:tgtEl>
                                          <p:spTgt spid="39"/>
                                        </p:tgtEl>
                                        <p:attrNameLst>
                                          <p:attrName>ppt_x</p:attrName>
                                        </p:attrNameLst>
                                      </p:cBhvr>
                                      <p:tavLst>
                                        <p:tav tm="0">
                                          <p:val>
                                            <p:strVal val="0-#ppt_w/2"/>
                                          </p:val>
                                        </p:tav>
                                        <p:tav tm="100000">
                                          <p:val>
                                            <p:strVal val="#ppt_x"/>
                                          </p:val>
                                        </p:tav>
                                      </p:tavLst>
                                    </p:anim>
                                    <p:anim calcmode="lin" valueType="num">
                                      <p:cBhvr additive="base">
                                        <p:cTn id="13" dur="250" fill="hold"/>
                                        <p:tgtEl>
                                          <p:spTgt spid="39"/>
                                        </p:tgtEl>
                                        <p:attrNameLst>
                                          <p:attrName>ppt_y</p:attrName>
                                        </p:attrNameLst>
                                      </p:cBhvr>
                                      <p:tavLst>
                                        <p:tav tm="0">
                                          <p:val>
                                            <p:strVal val="#ppt_y"/>
                                          </p:val>
                                        </p:tav>
                                        <p:tav tm="100000">
                                          <p:val>
                                            <p:strVal val="#ppt_y"/>
                                          </p:val>
                                        </p:tav>
                                      </p:tavLst>
                                    </p:anim>
                                  </p:childTnLst>
                                </p:cTn>
                              </p:par>
                            </p:childTnLst>
                          </p:cTn>
                        </p:par>
                        <p:par>
                          <p:cTn id="14" fill="hold">
                            <p:stCondLst>
                              <p:cond delay="250"/>
                            </p:stCondLst>
                            <p:childTnLst>
                              <p:par>
                                <p:cTn id="15" presetID="2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250"/>
                                        <p:tgtEl>
                                          <p:spTgt spid="10"/>
                                        </p:tgtEl>
                                      </p:cBhvr>
                                    </p:animEffect>
                                  </p:childTnLst>
                                </p:cTn>
                              </p:par>
                              <p:par>
                                <p:cTn id="18" presetID="6" presetClass="entr" presetSubtype="16" fill="hold" nodeType="withEffect">
                                  <p:stCondLst>
                                    <p:cond delay="0"/>
                                  </p:stCondLst>
                                  <p:childTnLst>
                                    <p:set>
                                      <p:cBhvr>
                                        <p:cTn id="19" dur="1" fill="hold">
                                          <p:stCondLst>
                                            <p:cond delay="0"/>
                                          </p:stCondLst>
                                        </p:cTn>
                                        <p:tgtEl>
                                          <p:spTgt spid="8195"/>
                                        </p:tgtEl>
                                        <p:attrNameLst>
                                          <p:attrName>style.visibility</p:attrName>
                                        </p:attrNameLst>
                                      </p:cBhvr>
                                      <p:to>
                                        <p:strVal val="visible"/>
                                      </p:to>
                                    </p:set>
                                    <p:animEffect transition="in" filter="circle(in)">
                                      <p:cBhvr>
                                        <p:cTn id="20" dur="250"/>
                                        <p:tgtEl>
                                          <p:spTgt spid="819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250" fill="hold"/>
                                        <p:tgtEl>
                                          <p:spTgt spid="37"/>
                                        </p:tgtEl>
                                        <p:attrNameLst>
                                          <p:attrName>ppt_x</p:attrName>
                                        </p:attrNameLst>
                                      </p:cBhvr>
                                      <p:tavLst>
                                        <p:tav tm="0">
                                          <p:val>
                                            <p:strVal val="0-#ppt_w/2"/>
                                          </p:val>
                                        </p:tav>
                                        <p:tav tm="100000">
                                          <p:val>
                                            <p:strVal val="#ppt_x"/>
                                          </p:val>
                                        </p:tav>
                                      </p:tavLst>
                                    </p:anim>
                                    <p:anim calcmode="lin" valueType="num">
                                      <p:cBhvr additive="base">
                                        <p:cTn id="26" dur="250" fill="hold"/>
                                        <p:tgtEl>
                                          <p:spTgt spid="37"/>
                                        </p:tgtEl>
                                        <p:attrNameLst>
                                          <p:attrName>ppt_y</p:attrName>
                                        </p:attrNameLst>
                                      </p:cBhvr>
                                      <p:tavLst>
                                        <p:tav tm="0">
                                          <p:val>
                                            <p:strVal val="#ppt_y"/>
                                          </p:val>
                                        </p:tav>
                                        <p:tav tm="100000">
                                          <p:val>
                                            <p:strVal val="#ppt_y"/>
                                          </p:val>
                                        </p:tav>
                                      </p:tavLst>
                                    </p:anim>
                                  </p:childTnLst>
                                </p:cTn>
                              </p:par>
                            </p:childTnLst>
                          </p:cTn>
                        </p:par>
                        <p:par>
                          <p:cTn id="27" fill="hold">
                            <p:stCondLst>
                              <p:cond delay="2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6" presetClass="entr" presetSubtype="16" fill="hold" nodeType="withEffect">
                                  <p:stCondLst>
                                    <p:cond delay="0"/>
                                  </p:stCondLst>
                                  <p:childTnLst>
                                    <p:set>
                                      <p:cBhvr>
                                        <p:cTn id="32" dur="1" fill="hold">
                                          <p:stCondLst>
                                            <p:cond delay="0"/>
                                          </p:stCondLst>
                                        </p:cTn>
                                        <p:tgtEl>
                                          <p:spTgt spid="8194"/>
                                        </p:tgtEl>
                                        <p:attrNameLst>
                                          <p:attrName>style.visibility</p:attrName>
                                        </p:attrNameLst>
                                      </p:cBhvr>
                                      <p:to>
                                        <p:strVal val="visible"/>
                                      </p:to>
                                    </p:set>
                                    <p:animEffect transition="in" filter="circle(in)">
                                      <p:cBhvr>
                                        <p:cTn id="33" dur="250"/>
                                        <p:tgtEl>
                                          <p:spTgt spid="819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down)">
                                      <p:cBhvr>
                                        <p:cTn id="38" dur="250"/>
                                        <p:tgtEl>
                                          <p:spTgt spid="12"/>
                                        </p:tgtEl>
                                      </p:cBhvr>
                                    </p:animEffect>
                                  </p:childTnLst>
                                </p:cTn>
                              </p:par>
                            </p:childTnLst>
                          </p:cTn>
                        </p:par>
                        <p:par>
                          <p:cTn id="39" fill="hold">
                            <p:stCondLst>
                              <p:cond delay="250"/>
                            </p:stCondLst>
                            <p:childTnLst>
                              <p:par>
                                <p:cTn id="40" presetID="2" presetClass="entr" presetSubtype="8"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250" fill="hold"/>
                                        <p:tgtEl>
                                          <p:spTgt spid="40"/>
                                        </p:tgtEl>
                                        <p:attrNameLst>
                                          <p:attrName>ppt_x</p:attrName>
                                        </p:attrNameLst>
                                      </p:cBhvr>
                                      <p:tavLst>
                                        <p:tav tm="0">
                                          <p:val>
                                            <p:strVal val="0-#ppt_w/2"/>
                                          </p:val>
                                        </p:tav>
                                        <p:tav tm="100000">
                                          <p:val>
                                            <p:strVal val="#ppt_x"/>
                                          </p:val>
                                        </p:tav>
                                      </p:tavLst>
                                    </p:anim>
                                    <p:anim calcmode="lin" valueType="num">
                                      <p:cBhvr additive="base">
                                        <p:cTn id="43" dur="250" fill="hold"/>
                                        <p:tgtEl>
                                          <p:spTgt spid="40"/>
                                        </p:tgtEl>
                                        <p:attrNameLst>
                                          <p:attrName>ppt_y</p:attrName>
                                        </p:attrNameLst>
                                      </p:cBhvr>
                                      <p:tavLst>
                                        <p:tav tm="0">
                                          <p:val>
                                            <p:strVal val="#ppt_y"/>
                                          </p:val>
                                        </p:tav>
                                        <p:tav tm="100000">
                                          <p:val>
                                            <p:strVal val="#ppt_y"/>
                                          </p:val>
                                        </p:tav>
                                      </p:tavLst>
                                    </p:anim>
                                  </p:childTnLst>
                                </p:cTn>
                              </p:par>
                              <p:par>
                                <p:cTn id="44" presetID="6" presetClass="entr" presetSubtype="16" fill="hold" nodeType="withEffect">
                                  <p:stCondLst>
                                    <p:cond delay="0"/>
                                  </p:stCondLst>
                                  <p:childTnLst>
                                    <p:set>
                                      <p:cBhvr>
                                        <p:cTn id="45" dur="1" fill="hold">
                                          <p:stCondLst>
                                            <p:cond delay="0"/>
                                          </p:stCondLst>
                                        </p:cTn>
                                        <p:tgtEl>
                                          <p:spTgt spid="8196"/>
                                        </p:tgtEl>
                                        <p:attrNameLst>
                                          <p:attrName>style.visibility</p:attrName>
                                        </p:attrNameLst>
                                      </p:cBhvr>
                                      <p:to>
                                        <p:strVal val="visible"/>
                                      </p:to>
                                    </p:set>
                                    <p:animEffect transition="in" filter="circle(in)">
                                      <p:cBhvr>
                                        <p:cTn id="46" dur="25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Connecteur droit 63"/>
          <p:cNvCxnSpPr/>
          <p:nvPr/>
        </p:nvCxnSpPr>
        <p:spPr>
          <a:xfrm>
            <a:off x="891148" y="1219200"/>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1981200" y="1003300"/>
            <a:ext cx="12701" cy="467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547144" y="1219200"/>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a:off x="1930400" y="1155700"/>
            <a:ext cx="12701" cy="467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necteur droit 68"/>
          <p:cNvCxnSpPr/>
          <p:nvPr/>
        </p:nvCxnSpPr>
        <p:spPr>
          <a:xfrm>
            <a:off x="403427" y="1306838"/>
            <a:ext cx="103229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8" name="Groupe 52"/>
          <p:cNvGrpSpPr/>
          <p:nvPr/>
        </p:nvGrpSpPr>
        <p:grpSpPr>
          <a:xfrm>
            <a:off x="234085" y="1846519"/>
            <a:ext cx="1597542" cy="890779"/>
            <a:chOff x="10943" y="1646089"/>
            <a:chExt cx="1597542" cy="548540"/>
          </a:xfrm>
          <a:solidFill>
            <a:schemeClr val="bg1"/>
          </a:solidFill>
        </p:grpSpPr>
        <p:sp>
          <p:nvSpPr>
            <p:cNvPr id="45" name="Rectangle à coins arrondis 53"/>
            <p:cNvSpPr/>
            <p:nvPr/>
          </p:nvSpPr>
          <p:spPr>
            <a:xfrm>
              <a:off x="10943" y="1646089"/>
              <a:ext cx="1597542" cy="548540"/>
            </a:xfrm>
            <a:prstGeom prst="roundRect">
              <a:avLst>
                <a:gd name="adj" fmla="val 10000"/>
              </a:avLst>
            </a:prstGeom>
            <a:grpFill/>
            <a:ln w="25400" cap="flat" cmpd="sng" algn="ctr">
              <a:solidFill>
                <a:srgbClr val="4F81BD">
                  <a:shade val="8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6" name="Rectangle 45"/>
            <p:cNvSpPr/>
            <p:nvPr/>
          </p:nvSpPr>
          <p:spPr>
            <a:xfrm>
              <a:off x="26941" y="1693223"/>
              <a:ext cx="1565410" cy="454272"/>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fr-FR" sz="1600" dirty="0">
                  <a:solidFill>
                    <a:srgbClr val="002060"/>
                  </a:solidFill>
                </a:rPr>
                <a:t>système de détection facial</a:t>
              </a:r>
            </a:p>
          </p:txBody>
        </p:sp>
      </p:grpSp>
      <p:grpSp>
        <p:nvGrpSpPr>
          <p:cNvPr id="47" name="Groupe 61"/>
          <p:cNvGrpSpPr/>
          <p:nvPr/>
        </p:nvGrpSpPr>
        <p:grpSpPr>
          <a:xfrm>
            <a:off x="909434" y="2761862"/>
            <a:ext cx="246843" cy="205702"/>
            <a:chOff x="686292" y="583293"/>
            <a:chExt cx="246843" cy="205702"/>
          </a:xfrm>
        </p:grpSpPr>
        <p:sp>
          <p:nvSpPr>
            <p:cNvPr id="48" name="Flèche droite 62"/>
            <p:cNvSpPr/>
            <p:nvPr/>
          </p:nvSpPr>
          <p:spPr>
            <a:xfrm rot="5400000">
              <a:off x="706863" y="562722"/>
              <a:ext cx="205702" cy="246843"/>
            </a:xfrm>
            <a:prstGeom prst="rightArrow">
              <a:avLst>
                <a:gd name="adj1" fmla="val 60000"/>
                <a:gd name="adj2" fmla="val 50000"/>
              </a:avLst>
            </a:prstGeom>
            <a:solidFill>
              <a:srgbClr val="4F81BD">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49" name="Flèche droite 6"/>
            <p:cNvSpPr/>
            <p:nvPr/>
          </p:nvSpPr>
          <p:spPr>
            <a:xfrm>
              <a:off x="735662" y="583293"/>
              <a:ext cx="148105" cy="1439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fr-FR" sz="1000" kern="1200">
                <a:solidFill>
                  <a:sysClr val="windowText" lastClr="000000">
                    <a:hueOff val="0"/>
                    <a:satOff val="0"/>
                    <a:lumOff val="0"/>
                    <a:alphaOff val="0"/>
                  </a:sysClr>
                </a:solidFill>
                <a:latin typeface="Calibri"/>
                <a:ea typeface="+mn-ea"/>
                <a:cs typeface="+mn-cs"/>
              </a:endParaRPr>
            </a:p>
          </p:txBody>
        </p:sp>
      </p:grpSp>
      <p:grpSp>
        <p:nvGrpSpPr>
          <p:cNvPr id="50" name="Groupe 66"/>
          <p:cNvGrpSpPr/>
          <p:nvPr/>
        </p:nvGrpSpPr>
        <p:grpSpPr>
          <a:xfrm>
            <a:off x="183771" y="2992127"/>
            <a:ext cx="1597542" cy="838634"/>
            <a:chOff x="10943" y="823279"/>
            <a:chExt cx="1597542" cy="548540"/>
          </a:xfrm>
        </p:grpSpPr>
        <p:sp>
          <p:nvSpPr>
            <p:cNvPr id="51" name="Rectangle à coins arrondis 67"/>
            <p:cNvSpPr/>
            <p:nvPr/>
          </p:nvSpPr>
          <p:spPr>
            <a:xfrm>
              <a:off x="10943" y="823279"/>
              <a:ext cx="1597542" cy="548540"/>
            </a:xfrm>
            <a:prstGeom prst="roundRect">
              <a:avLst>
                <a:gd name="adj" fmla="val 10000"/>
              </a:avLst>
            </a:prstGeom>
            <a:solidFill>
              <a:sysClr val="window" lastClr="FFFFFF">
                <a:hueOff val="0"/>
                <a:satOff val="0"/>
                <a:lumOff val="0"/>
                <a:alphaOff val="0"/>
              </a:sysClr>
            </a:solidFill>
            <a:ln w="25400" cap="flat" cmpd="sng" algn="ctr">
              <a:solidFill>
                <a:srgbClr val="4F81BD">
                  <a:shade val="8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2" name="Rectangle 51"/>
            <p:cNvSpPr/>
            <p:nvPr/>
          </p:nvSpPr>
          <p:spPr>
            <a:xfrm>
              <a:off x="27009" y="839345"/>
              <a:ext cx="1565410" cy="516408"/>
            </a:xfrm>
            <a:prstGeom prst="rect">
              <a:avLst/>
            </a:prstGeom>
            <a:solidFill>
              <a:srgbClr val="002060"/>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algn="ctr" defTabSz="622300">
                <a:lnSpc>
                  <a:spcPct val="90000"/>
                </a:lnSpc>
                <a:spcBef>
                  <a:spcPct val="0"/>
                </a:spcBef>
                <a:spcAft>
                  <a:spcPct val="35000"/>
                </a:spcAft>
              </a:pPr>
              <a:endParaRPr lang="fr-FR" sz="1600" b="1" dirty="0">
                <a:solidFill>
                  <a:schemeClr val="bg1"/>
                </a:solidFill>
                <a:latin typeface="Calibri"/>
              </a:endParaRPr>
            </a:p>
            <a:p>
              <a:pPr algn="ctr" defTabSz="622300">
                <a:lnSpc>
                  <a:spcPct val="90000"/>
                </a:lnSpc>
                <a:spcBef>
                  <a:spcPct val="0"/>
                </a:spcBef>
                <a:spcAft>
                  <a:spcPct val="35000"/>
                </a:spcAft>
              </a:pPr>
              <a:r>
                <a:rPr lang="fr-FR" sz="1600" b="1" dirty="0">
                  <a:solidFill>
                    <a:schemeClr val="bg1"/>
                  </a:solidFill>
                  <a:latin typeface="Calibri"/>
                </a:rPr>
                <a:t>Application</a:t>
              </a:r>
            </a:p>
            <a:p>
              <a:pPr lvl="0" algn="ctr" defTabSz="622300">
                <a:lnSpc>
                  <a:spcPct val="90000"/>
                </a:lnSpc>
                <a:spcBef>
                  <a:spcPct val="0"/>
                </a:spcBef>
                <a:spcAft>
                  <a:spcPct val="35000"/>
                </a:spcAft>
              </a:pPr>
              <a:endParaRPr lang="fr-FR" sz="1600" b="1" dirty="0">
                <a:solidFill>
                  <a:schemeClr val="bg1"/>
                </a:solidFill>
                <a:latin typeface="Calibri"/>
              </a:endParaRPr>
            </a:p>
          </p:txBody>
        </p:sp>
      </p:grpSp>
      <p:sp>
        <p:nvSpPr>
          <p:cNvPr id="3" name="Espace réservé du numéro de diapositive 2"/>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27</a:t>
            </a:fld>
            <a:endParaRPr lang="fr-FR" sz="2000" b="1" dirty="0">
              <a:solidFill>
                <a:schemeClr val="tx1">
                  <a:lumMod val="95000"/>
                  <a:lumOff val="5000"/>
                </a:schemeClr>
              </a:solidFill>
            </a:endParaRPr>
          </a:p>
        </p:txBody>
      </p:sp>
      <p:graphicFrame>
        <p:nvGraphicFramePr>
          <p:cNvPr id="36" name="Diagram 111">
            <a:extLst>
              <a:ext uri="{FF2B5EF4-FFF2-40B4-BE49-F238E27FC236}">
                <a16:creationId xmlns:a16="http://schemas.microsoft.com/office/drawing/2014/main" id="{885668CA-23F2-E82C-367B-26C84C98B46D}"/>
              </a:ext>
            </a:extLst>
          </p:cNvPr>
          <p:cNvGraphicFramePr/>
          <p:nvPr>
            <p:extLst>
              <p:ext uri="{D42A27DB-BD31-4B8C-83A1-F6EECF244321}">
                <p14:modId xmlns:p14="http://schemas.microsoft.com/office/powerpoint/2010/main" val="2155727894"/>
              </p:ext>
            </p:extLst>
          </p:nvPr>
        </p:nvGraphicFramePr>
        <p:xfrm>
          <a:off x="0" y="103671"/>
          <a:ext cx="12179299" cy="100070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8" name="AutoShape 22"/>
          <p:cNvSpPr>
            <a:spLocks noChangeArrowheads="1"/>
          </p:cNvSpPr>
          <p:nvPr/>
        </p:nvSpPr>
        <p:spPr bwMode="gray">
          <a:xfrm>
            <a:off x="2773398" y="1660570"/>
            <a:ext cx="2639105" cy="403225"/>
          </a:xfrm>
          <a:prstGeom prst="roundRect">
            <a:avLst>
              <a:gd name="adj" fmla="val 16667"/>
            </a:avLst>
          </a:prstGeom>
          <a:gradFill rotWithShape="1">
            <a:gsLst>
              <a:gs pos="0">
                <a:schemeClr val="accent1"/>
              </a:gs>
              <a:gs pos="100000">
                <a:schemeClr val="accent1">
                  <a:gamma/>
                  <a:shade val="46275"/>
                  <a:invGamma/>
                </a:schemeClr>
              </a:gs>
            </a:gsLst>
            <a:lin ang="0" scaled="1"/>
          </a:gradFill>
          <a:ln w="28575">
            <a:solidFill>
              <a:srgbClr val="FEFEFE"/>
            </a:solidFill>
            <a:round/>
            <a:headEnd/>
            <a:tailEnd/>
          </a:ln>
          <a:effectLst>
            <a:outerShdw dist="107763" dir="2700000" algn="ctr" rotWithShape="0">
              <a:srgbClr val="000000">
                <a:alpha val="50000"/>
              </a:srgbClr>
            </a:outerShdw>
          </a:effectLst>
        </p:spPr>
        <p:txBody>
          <a:bodyPr wrap="none" anchor="ctr"/>
          <a:lstStyle/>
          <a:p>
            <a:pPr eaLnBrk="0" hangingPunct="0"/>
            <a:r>
              <a:rPr lang="fr-FR" b="1" dirty="0">
                <a:solidFill>
                  <a:schemeClr val="bg1"/>
                </a:solidFill>
              </a:rPr>
              <a:t>VIDEO</a:t>
            </a:r>
            <a:endParaRPr lang="en-US" b="1" dirty="0">
              <a:solidFill>
                <a:schemeClr val="bg1"/>
              </a:solidFill>
            </a:endParaRPr>
          </a:p>
        </p:txBody>
      </p:sp>
      <p:pic>
        <p:nvPicPr>
          <p:cNvPr id="4" name="WhatsApp Video 2023-05-19 at 18.11.53">
            <a:hlinkClick r:id="" action="ppaction://media"/>
            <a:extLst>
              <a:ext uri="{FF2B5EF4-FFF2-40B4-BE49-F238E27FC236}">
                <a16:creationId xmlns:a16="http://schemas.microsoft.com/office/drawing/2014/main" id="{C078B336-31F9-1801-565D-F4854333F8D8}"/>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088110" y="2417526"/>
            <a:ext cx="6887250" cy="3594528"/>
          </a:xfrm>
          <a:prstGeom prst="rect">
            <a:avLst/>
          </a:prstGeom>
        </p:spPr>
      </p:pic>
    </p:spTree>
    <p:extLst>
      <p:ext uri="{BB962C8B-B14F-4D97-AF65-F5344CB8AC3E}">
        <p14:creationId xmlns:p14="http://schemas.microsoft.com/office/powerpoint/2010/main" val="230801512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0-#ppt_w/2"/>
                                          </p:val>
                                        </p:tav>
                                        <p:tav tm="100000">
                                          <p:val>
                                            <p:strVal val="#ppt_x"/>
                                          </p:val>
                                        </p:tav>
                                      </p:tavLst>
                                    </p:anim>
                                    <p:anim calcmode="lin" valueType="num">
                                      <p:cBhvr additive="base">
                                        <p:cTn id="8" dur="25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32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4"/>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childTnLst>
        </p:cTn>
      </p:par>
    </p:tnLst>
    <p:bldLst>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Connecteur droit 63"/>
          <p:cNvCxnSpPr/>
          <p:nvPr/>
        </p:nvCxnSpPr>
        <p:spPr>
          <a:xfrm>
            <a:off x="891148" y="1379838"/>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1981200" y="1003300"/>
            <a:ext cx="12701" cy="467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547144" y="1379838"/>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a:off x="1930400" y="1155700"/>
            <a:ext cx="12701" cy="467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necteur droit 68"/>
          <p:cNvCxnSpPr/>
          <p:nvPr/>
        </p:nvCxnSpPr>
        <p:spPr>
          <a:xfrm>
            <a:off x="391070" y="1455119"/>
            <a:ext cx="10322952"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Ellipse 4"/>
          <p:cNvSpPr/>
          <p:nvPr/>
        </p:nvSpPr>
        <p:spPr>
          <a:xfrm>
            <a:off x="2807732" y="3380548"/>
            <a:ext cx="1576699" cy="1326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fr-FR" sz="2100" b="1" kern="1200" dirty="0"/>
              <a:t>  </a:t>
            </a:r>
            <a:endParaRPr lang="fr-FR" sz="2100" kern="1200" dirty="0"/>
          </a:p>
        </p:txBody>
      </p:sp>
      <p:sp>
        <p:nvSpPr>
          <p:cNvPr id="61" name="Ellipse 4"/>
          <p:cNvSpPr/>
          <p:nvPr/>
        </p:nvSpPr>
        <p:spPr>
          <a:xfrm>
            <a:off x="4706398" y="5322126"/>
            <a:ext cx="2766457" cy="10844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fr-FR" sz="2100" kern="1200" dirty="0"/>
          </a:p>
        </p:txBody>
      </p:sp>
      <p:sp>
        <p:nvSpPr>
          <p:cNvPr id="88" name="Espace réservé du texte 2"/>
          <p:cNvSpPr txBox="1">
            <a:spLocks/>
          </p:cNvSpPr>
          <p:nvPr/>
        </p:nvSpPr>
        <p:spPr>
          <a:xfrm>
            <a:off x="2598409" y="2435873"/>
            <a:ext cx="7954143" cy="3186583"/>
          </a:xfrm>
          <a:prstGeom prst="rect">
            <a:avLst/>
          </a:prstGeom>
        </p:spPr>
        <p:txBody>
          <a:bodyPr vert="horz" lIns="91440" tIns="45720" rIns="91440" bIns="45720" rtlCol="0" anchor="ctr">
            <a:normAutofit/>
          </a:bodyPr>
          <a:lstStyle/>
          <a:p>
            <a:pPr marR="0" lvl="1" algn="l" defTabSz="914400" rtl="0" eaLnBrk="1" fontAlgn="auto" latinLnBrk="0" hangingPunct="1">
              <a:lnSpc>
                <a:spcPct val="90000"/>
              </a:lnSpc>
              <a:spcBef>
                <a:spcPts val="500"/>
              </a:spcBef>
              <a:spcAft>
                <a:spcPts val="0"/>
              </a:spcAft>
              <a:buClr>
                <a:srgbClr val="003366"/>
              </a:buClr>
              <a:buSzTx/>
              <a:tabLst/>
              <a:defRPr/>
            </a:pPr>
            <a:endParaRPr kumimoji="0" lang="fr-FR" sz="2000" b="0" i="0" u="none" strike="noStrike" kern="1200" cap="none" spc="0" normalizeH="0" noProof="0" dirty="0">
              <a:ln>
                <a:noFill/>
              </a:ln>
              <a:solidFill>
                <a:srgbClr val="000000"/>
              </a:solidFill>
              <a:effectLst/>
              <a:uLnTx/>
              <a:uFillTx/>
              <a:latin typeface="+mn-lt"/>
              <a:ea typeface="+mn-ea"/>
              <a:cs typeface="+mn-cs"/>
            </a:endParaRPr>
          </a:p>
          <a:p>
            <a:pPr marL="800100" marR="0" lvl="1" indent="-342900" algn="l" defTabSz="914400" rtl="0" eaLnBrk="1" fontAlgn="auto" latinLnBrk="0" hangingPunct="1">
              <a:lnSpc>
                <a:spcPct val="90000"/>
              </a:lnSpc>
              <a:spcBef>
                <a:spcPts val="500"/>
              </a:spcBef>
              <a:spcAft>
                <a:spcPts val="0"/>
              </a:spcAft>
              <a:buClr>
                <a:srgbClr val="003366"/>
              </a:buClr>
              <a:buSzTx/>
              <a:buFont typeface="Wingdings" pitchFamily="2" charset="2"/>
              <a:buChar char="w"/>
              <a:tabLst/>
              <a:defRPr/>
            </a:pPr>
            <a:endParaRPr kumimoji="0" lang="fr-FR"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2" name="Espace réservé du numéro de diapositive 1"/>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28</a:t>
            </a:fld>
            <a:endParaRPr lang="fr-FR" sz="2000" b="1" dirty="0">
              <a:solidFill>
                <a:schemeClr val="tx1">
                  <a:lumMod val="95000"/>
                  <a:lumOff val="5000"/>
                </a:schemeClr>
              </a:solidFill>
            </a:endParaRPr>
          </a:p>
        </p:txBody>
      </p:sp>
      <p:grpSp>
        <p:nvGrpSpPr>
          <p:cNvPr id="19" name="Groupe 49"/>
          <p:cNvGrpSpPr/>
          <p:nvPr/>
        </p:nvGrpSpPr>
        <p:grpSpPr>
          <a:xfrm>
            <a:off x="221421" y="3179930"/>
            <a:ext cx="1604317" cy="774349"/>
            <a:chOff x="10943" y="823279"/>
            <a:chExt cx="1597542" cy="548540"/>
          </a:xfrm>
        </p:grpSpPr>
        <p:sp>
          <p:nvSpPr>
            <p:cNvPr id="20" name="Rectangle à coins arrondis 50"/>
            <p:cNvSpPr/>
            <p:nvPr/>
          </p:nvSpPr>
          <p:spPr>
            <a:xfrm>
              <a:off x="10943" y="823279"/>
              <a:ext cx="1597542" cy="548540"/>
            </a:xfrm>
            <a:prstGeom prst="roundRect">
              <a:avLst>
                <a:gd name="adj" fmla="val 10000"/>
              </a:avLst>
            </a:prstGeom>
            <a:solidFill>
              <a:srgbClr val="002060"/>
            </a:solidFill>
            <a:ln w="25400" cap="flat" cmpd="sng" algn="ctr">
              <a:solidFill>
                <a:srgbClr val="4F81BD">
                  <a:shade val="8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1" name="Rectangle 20"/>
            <p:cNvSpPr/>
            <p:nvPr/>
          </p:nvSpPr>
          <p:spPr>
            <a:xfrm>
              <a:off x="27009" y="839345"/>
              <a:ext cx="1565410" cy="51640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fr-FR" sz="1600" b="1" spc="50" dirty="0">
                  <a:ln w="9525" cmpd="sng">
                    <a:solidFill>
                      <a:schemeClr val="bg1"/>
                    </a:solidFill>
                    <a:prstDash val="solid"/>
                  </a:ln>
                  <a:solidFill>
                    <a:srgbClr val="70AD47">
                      <a:tint val="1000"/>
                    </a:srgbClr>
                  </a:solidFill>
                  <a:effectLst>
                    <a:glow rad="38100">
                      <a:schemeClr val="accent1">
                        <a:alpha val="40000"/>
                      </a:schemeClr>
                    </a:glow>
                  </a:effectLst>
                  <a:latin typeface="Calibri"/>
                </a:rPr>
                <a:t>Conclusion</a:t>
              </a:r>
            </a:p>
            <a:p>
              <a:pPr lvl="0" algn="ctr" defTabSz="622300">
                <a:lnSpc>
                  <a:spcPct val="90000"/>
                </a:lnSpc>
                <a:spcBef>
                  <a:spcPct val="0"/>
                </a:spcBef>
                <a:spcAft>
                  <a:spcPct val="35000"/>
                </a:spcAft>
              </a:pPr>
              <a:r>
                <a:rPr lang="fr-FR" sz="1600" b="1" kern="1200" spc="50" dirty="0">
                  <a:ln w="9525" cmpd="sng">
                    <a:solidFill>
                      <a:schemeClr val="bg1"/>
                    </a:solidFill>
                    <a:prstDash val="solid"/>
                  </a:ln>
                  <a:solidFill>
                    <a:srgbClr val="70AD47">
                      <a:tint val="1000"/>
                    </a:srgbClr>
                  </a:solidFill>
                  <a:effectLst>
                    <a:glow rad="38100">
                      <a:schemeClr val="accent1">
                        <a:alpha val="40000"/>
                      </a:schemeClr>
                    </a:glow>
                  </a:effectLst>
                  <a:latin typeface="Calibri"/>
                </a:rPr>
                <a:t>&amp; Perspectives</a:t>
              </a:r>
            </a:p>
          </p:txBody>
        </p:sp>
      </p:grpSp>
      <p:graphicFrame>
        <p:nvGraphicFramePr>
          <p:cNvPr id="15" name="Diagram 111">
            <a:extLst>
              <a:ext uri="{FF2B5EF4-FFF2-40B4-BE49-F238E27FC236}">
                <a16:creationId xmlns:a16="http://schemas.microsoft.com/office/drawing/2014/main" id="{885668CA-23F2-E82C-367B-26C84C98B46D}"/>
              </a:ext>
            </a:extLst>
          </p:cNvPr>
          <p:cNvGraphicFramePr/>
          <p:nvPr>
            <p:extLst>
              <p:ext uri="{D42A27DB-BD31-4B8C-83A1-F6EECF244321}">
                <p14:modId xmlns:p14="http://schemas.microsoft.com/office/powerpoint/2010/main" val="3838198407"/>
              </p:ext>
            </p:extLst>
          </p:nvPr>
        </p:nvGraphicFramePr>
        <p:xfrm>
          <a:off x="0" y="103671"/>
          <a:ext cx="12179299" cy="1000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171700" y="1632949"/>
            <a:ext cx="8380852" cy="2031325"/>
          </a:xfrm>
          <a:prstGeom prst="rect">
            <a:avLst/>
          </a:prstGeom>
        </p:spPr>
        <p:txBody>
          <a:bodyPr wrap="square">
            <a:spAutoFit/>
          </a:bodyPr>
          <a:lstStyle/>
          <a:p>
            <a:r>
              <a:rPr lang="fr-FR" dirty="0"/>
              <a:t>En conclusion, Grâce à l'utilisation de réseaux neuronaux </a:t>
            </a:r>
            <a:r>
              <a:rPr lang="fr-FR" dirty="0" err="1"/>
              <a:t>convolutifs</a:t>
            </a:r>
            <a:r>
              <a:rPr lang="fr-FR" dirty="0"/>
              <a:t> (CNN) et de bases de données appropriées, nous avons développé des modèles capables de prédire avec précision l'âge, le genre et l'état émotionnel à partir d'images faciales.</a:t>
            </a:r>
          </a:p>
          <a:p>
            <a:endParaRPr lang="fr-FR" dirty="0"/>
          </a:p>
          <a:p>
            <a:r>
              <a:rPr lang="fr-FR" dirty="0"/>
              <a:t>Cependant, il est important de noter que notre programme peut présenter certaines imprécisions. Pour améliorer ses performances, nous pouvons envisager de lui fournir un ensemble de données plus large.</a:t>
            </a:r>
          </a:p>
        </p:txBody>
      </p:sp>
    </p:spTree>
    <p:extLst>
      <p:ext uri="{BB962C8B-B14F-4D97-AF65-F5344CB8AC3E}">
        <p14:creationId xmlns:p14="http://schemas.microsoft.com/office/powerpoint/2010/main" val="2218181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94385" y="2967336"/>
            <a:ext cx="7603235" cy="830997"/>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4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Merci de votre attention</a:t>
            </a:r>
          </a:p>
        </p:txBody>
      </p:sp>
      <p:sp>
        <p:nvSpPr>
          <p:cNvPr id="2" name="Espace réservé du numéro de diapositive 1"/>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29</a:t>
            </a:fld>
            <a:endParaRPr lang="fr-FR" sz="2000" b="1" dirty="0">
              <a:solidFill>
                <a:schemeClr val="tx1">
                  <a:lumMod val="95000"/>
                  <a:lumOff val="5000"/>
                </a:schemeClr>
              </a:solidFill>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397" y="301475"/>
            <a:ext cx="1911763" cy="12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0153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à coins arrondis 2"/>
          <p:cNvSpPr/>
          <p:nvPr/>
        </p:nvSpPr>
        <p:spPr>
          <a:xfrm>
            <a:off x="3540954" y="1282113"/>
            <a:ext cx="642938" cy="5715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p>
        </p:txBody>
      </p:sp>
      <p:sp>
        <p:nvSpPr>
          <p:cNvPr id="52" name="AutoShape 46"/>
          <p:cNvSpPr>
            <a:spLocks noChangeArrowheads="1"/>
          </p:cNvSpPr>
          <p:nvPr/>
        </p:nvSpPr>
        <p:spPr bwMode="ltGray">
          <a:xfrm rot="5400000">
            <a:off x="-1298123" y="1059011"/>
            <a:ext cx="5644249"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noFill/>
            <a:miter lim="800000"/>
            <a:headEnd/>
            <a:tailEnd/>
          </a:ln>
          <a:effectLst/>
        </p:spPr>
        <p:txBody>
          <a:bodyPr wrap="none" anchor="ctr"/>
          <a:lstStyle/>
          <a:p>
            <a:pPr>
              <a:defRPr/>
            </a:pPr>
            <a:endParaRPr lang="fr-FR" dirty="0"/>
          </a:p>
        </p:txBody>
      </p:sp>
      <p:sp>
        <p:nvSpPr>
          <p:cNvPr id="55" name="Rectangle 54"/>
          <p:cNvSpPr/>
          <p:nvPr/>
        </p:nvSpPr>
        <p:spPr>
          <a:xfrm>
            <a:off x="289051" y="60357"/>
            <a:ext cx="1441420" cy="646331"/>
          </a:xfrm>
          <a:prstGeom prst="rect">
            <a:avLst/>
          </a:prstGeom>
          <a:noFill/>
        </p:spPr>
        <p:txBody>
          <a:bodyPr wrap="none">
            <a:spAutoFit/>
          </a:bodyPr>
          <a:lstStyle/>
          <a:p>
            <a:pPr algn="ctr">
              <a:defRPr/>
            </a:pPr>
            <a:r>
              <a:rPr lang="fr-FR"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rial" pitchFamily="34" charset="0"/>
                <a:cs typeface="Arial" pitchFamily="34" charset="0"/>
              </a:rPr>
              <a:t>PLAN</a:t>
            </a:r>
          </a:p>
        </p:txBody>
      </p:sp>
      <p:grpSp>
        <p:nvGrpSpPr>
          <p:cNvPr id="2" name="Groupe 61"/>
          <p:cNvGrpSpPr>
            <a:grpSpLocks/>
          </p:cNvGrpSpPr>
          <p:nvPr/>
        </p:nvGrpSpPr>
        <p:grpSpPr bwMode="auto">
          <a:xfrm>
            <a:off x="3019866" y="1298352"/>
            <a:ext cx="6000751" cy="508000"/>
            <a:chOff x="2071689" y="3135313"/>
            <a:chExt cx="6000749" cy="508000"/>
          </a:xfrm>
        </p:grpSpPr>
        <p:sp>
          <p:nvSpPr>
            <p:cNvPr id="57" name="AutoShape 51"/>
            <p:cNvSpPr>
              <a:spLocks noChangeArrowheads="1"/>
            </p:cNvSpPr>
            <p:nvPr/>
          </p:nvSpPr>
          <p:spPr bwMode="gray">
            <a:xfrm>
              <a:off x="2500313" y="3135313"/>
              <a:ext cx="5572125" cy="508000"/>
            </a:xfrm>
            <a:prstGeom prst="roundRect">
              <a:avLst>
                <a:gd name="adj" fmla="val 50000"/>
              </a:avLst>
            </a:prstGeom>
            <a:noFill/>
            <a:ln w="28575" algn="ctr">
              <a:solidFill>
                <a:srgbClr val="002060"/>
              </a:solidFill>
              <a:round/>
              <a:headEnd/>
              <a:tailEnd/>
            </a:ln>
          </p:spPr>
          <p:txBody>
            <a:bodyPr wrap="none" anchor="ctr"/>
            <a:lstStyle/>
            <a:p>
              <a:pPr eaLnBrk="0" hangingPunct="0"/>
              <a:r>
                <a:rPr lang="fr-FR" b="1" dirty="0">
                  <a:solidFill>
                    <a:srgbClr val="0070C0"/>
                  </a:solidFill>
                  <a:latin typeface="Arial" pitchFamily="34" charset="0"/>
                  <a:cs typeface="Arial" pitchFamily="34" charset="0"/>
                </a:rPr>
                <a:t>Base de données </a:t>
              </a:r>
            </a:p>
          </p:txBody>
        </p:sp>
        <p:grpSp>
          <p:nvGrpSpPr>
            <p:cNvPr id="4" name="Group 60"/>
            <p:cNvGrpSpPr>
              <a:grpSpLocks/>
            </p:cNvGrpSpPr>
            <p:nvPr/>
          </p:nvGrpSpPr>
          <p:grpSpPr bwMode="auto">
            <a:xfrm>
              <a:off x="2071689" y="3214688"/>
              <a:ext cx="381000" cy="381000"/>
              <a:chOff x="2078" y="1680"/>
              <a:chExt cx="1615" cy="1615"/>
            </a:xfrm>
          </p:grpSpPr>
          <p:sp>
            <p:nvSpPr>
              <p:cNvPr id="59"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solidFill>
                  <a:srgbClr val="002060"/>
                </a:solidFill>
                <a:round/>
                <a:headEnd/>
                <a:tailEnd/>
              </a:ln>
            </p:spPr>
            <p:txBody>
              <a:bodyPr wrap="none" anchor="ctr"/>
              <a:lstStyle/>
              <a:p>
                <a:endParaRPr lang="fr-FR" dirty="0"/>
              </a:p>
            </p:txBody>
          </p:sp>
          <p:sp>
            <p:nvSpPr>
              <p:cNvPr id="60"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solidFill>
                  <a:srgbClr val="002060"/>
                </a:solidFill>
                <a:round/>
                <a:headEnd/>
                <a:tailEnd/>
              </a:ln>
            </p:spPr>
            <p:txBody>
              <a:bodyPr wrap="none" anchor="ctr"/>
              <a:lstStyle/>
              <a:p>
                <a:endParaRPr lang="fr-FR" dirty="0"/>
              </a:p>
            </p:txBody>
          </p:sp>
        </p:grpSp>
      </p:grpSp>
      <p:grpSp>
        <p:nvGrpSpPr>
          <p:cNvPr id="5" name="Groupe 51"/>
          <p:cNvGrpSpPr>
            <a:grpSpLocks/>
          </p:cNvGrpSpPr>
          <p:nvPr/>
        </p:nvGrpSpPr>
        <p:grpSpPr bwMode="auto">
          <a:xfrm>
            <a:off x="3431756" y="1972746"/>
            <a:ext cx="6215063" cy="508000"/>
            <a:chOff x="2143124" y="3929063"/>
            <a:chExt cx="5857876" cy="508000"/>
          </a:xfrm>
        </p:grpSpPr>
        <p:sp>
          <p:nvSpPr>
            <p:cNvPr id="63" name="AutoShape 50"/>
            <p:cNvSpPr>
              <a:spLocks noChangeArrowheads="1"/>
            </p:cNvSpPr>
            <p:nvPr/>
          </p:nvSpPr>
          <p:spPr bwMode="gray">
            <a:xfrm>
              <a:off x="2500313" y="3929063"/>
              <a:ext cx="5500687" cy="508000"/>
            </a:xfrm>
            <a:prstGeom prst="roundRect">
              <a:avLst>
                <a:gd name="adj" fmla="val 50000"/>
              </a:avLst>
            </a:prstGeom>
            <a:noFill/>
            <a:ln w="28575" algn="ctr">
              <a:solidFill>
                <a:srgbClr val="002060"/>
              </a:solidFill>
              <a:round/>
              <a:headEnd/>
              <a:tailEnd/>
            </a:ln>
          </p:spPr>
          <p:txBody>
            <a:bodyPr wrap="none" anchor="ctr"/>
            <a:lstStyle/>
            <a:p>
              <a:r>
                <a:rPr lang="fr-FR" b="1" dirty="0">
                  <a:solidFill>
                    <a:srgbClr val="0070C0"/>
                  </a:solidFill>
                  <a:latin typeface="Arial" pitchFamily="34" charset="0"/>
                  <a:cs typeface="Arial" pitchFamily="34" charset="0"/>
                </a:rPr>
                <a:t>Préparation des données </a:t>
              </a:r>
            </a:p>
          </p:txBody>
        </p:sp>
        <p:grpSp>
          <p:nvGrpSpPr>
            <p:cNvPr id="6" name="Group 67"/>
            <p:cNvGrpSpPr>
              <a:grpSpLocks/>
            </p:cNvGrpSpPr>
            <p:nvPr/>
          </p:nvGrpSpPr>
          <p:grpSpPr bwMode="auto">
            <a:xfrm>
              <a:off x="2143124" y="4000500"/>
              <a:ext cx="381000" cy="381000"/>
              <a:chOff x="2078" y="1680"/>
              <a:chExt cx="1615" cy="1615"/>
            </a:xfrm>
          </p:grpSpPr>
          <p:sp>
            <p:nvSpPr>
              <p:cNvPr id="65" name="Oval 6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solidFill>
                  <a:srgbClr val="002060"/>
                </a:solidFill>
                <a:round/>
                <a:headEnd/>
                <a:tailEnd/>
              </a:ln>
            </p:spPr>
            <p:txBody>
              <a:bodyPr wrap="none" anchor="ctr"/>
              <a:lstStyle/>
              <a:p>
                <a:endParaRPr lang="fr-FR" dirty="0"/>
              </a:p>
            </p:txBody>
          </p:sp>
          <p:sp>
            <p:nvSpPr>
              <p:cNvPr id="66" name="Oval 6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solidFill>
                  <a:srgbClr val="002060"/>
                </a:solidFill>
                <a:round/>
                <a:headEnd/>
                <a:tailEnd/>
              </a:ln>
            </p:spPr>
            <p:txBody>
              <a:bodyPr wrap="none" anchor="ctr"/>
              <a:lstStyle/>
              <a:p>
                <a:endParaRPr lang="fr-FR" dirty="0"/>
              </a:p>
            </p:txBody>
          </p:sp>
        </p:grpSp>
      </p:grpSp>
      <p:grpSp>
        <p:nvGrpSpPr>
          <p:cNvPr id="9" name="Groupe 44"/>
          <p:cNvGrpSpPr>
            <a:grpSpLocks/>
          </p:cNvGrpSpPr>
          <p:nvPr/>
        </p:nvGrpSpPr>
        <p:grpSpPr bwMode="auto">
          <a:xfrm>
            <a:off x="2273464" y="582417"/>
            <a:ext cx="5572125" cy="508000"/>
            <a:chOff x="1785918" y="2357430"/>
            <a:chExt cx="5929315" cy="508000"/>
          </a:xfrm>
        </p:grpSpPr>
        <p:sp>
          <p:nvSpPr>
            <p:cNvPr id="77" name="Oval 54"/>
            <p:cNvSpPr>
              <a:spLocks noChangeArrowheads="1"/>
            </p:cNvSpPr>
            <p:nvPr/>
          </p:nvSpPr>
          <p:spPr bwMode="gray">
            <a:xfrm>
              <a:off x="1785918" y="2420941"/>
              <a:ext cx="380997" cy="381000"/>
            </a:xfrm>
            <a:prstGeom prst="ellipse">
              <a:avLst/>
            </a:prstGeom>
            <a:gradFill rotWithShape="1">
              <a:gsLst>
                <a:gs pos="0">
                  <a:srgbClr val="767676"/>
                </a:gs>
                <a:gs pos="50000">
                  <a:srgbClr val="FFFFFF"/>
                </a:gs>
                <a:gs pos="100000">
                  <a:srgbClr val="767676"/>
                </a:gs>
              </a:gsLst>
              <a:lin ang="5400000" scaled="1"/>
            </a:gradFill>
            <a:ln w="57150" algn="ctr">
              <a:solidFill>
                <a:srgbClr val="002060"/>
              </a:solidFill>
              <a:round/>
              <a:headEnd/>
              <a:tailEnd/>
            </a:ln>
          </p:spPr>
          <p:txBody>
            <a:bodyPr wrap="none" anchor="ctr"/>
            <a:lstStyle/>
            <a:p>
              <a:endParaRPr lang="fr-FR" dirty="0"/>
            </a:p>
          </p:txBody>
        </p:sp>
        <p:sp>
          <p:nvSpPr>
            <p:cNvPr id="76" name="AutoShape 51"/>
            <p:cNvSpPr>
              <a:spLocks noChangeArrowheads="1"/>
            </p:cNvSpPr>
            <p:nvPr/>
          </p:nvSpPr>
          <p:spPr bwMode="gray">
            <a:xfrm>
              <a:off x="2143108" y="2357430"/>
              <a:ext cx="5572125" cy="508000"/>
            </a:xfrm>
            <a:prstGeom prst="roundRect">
              <a:avLst>
                <a:gd name="adj" fmla="val 50000"/>
              </a:avLst>
            </a:prstGeom>
            <a:noFill/>
            <a:ln w="28575" algn="ctr">
              <a:solidFill>
                <a:srgbClr val="002060"/>
              </a:solidFill>
              <a:round/>
              <a:headEnd/>
              <a:tailEnd/>
            </a:ln>
          </p:spPr>
          <p:txBody>
            <a:bodyPr wrap="none" anchor="ctr"/>
            <a:lstStyle/>
            <a:p>
              <a:pPr eaLnBrk="0" hangingPunct="0"/>
              <a:r>
                <a:rPr lang="fr-FR" b="1" dirty="0">
                  <a:solidFill>
                    <a:srgbClr val="0070C0"/>
                  </a:solidFill>
                  <a:latin typeface="Arial" pitchFamily="34" charset="0"/>
                  <a:cs typeface="Arial" pitchFamily="34" charset="0"/>
                </a:rPr>
                <a:t> Problématique</a:t>
              </a:r>
              <a:endParaRPr lang="en-US" b="1" dirty="0">
                <a:solidFill>
                  <a:srgbClr val="0070C0"/>
                </a:solidFill>
                <a:latin typeface="Arial" pitchFamily="34" charset="0"/>
                <a:cs typeface="Arial" pitchFamily="34" charset="0"/>
              </a:endParaRPr>
            </a:p>
          </p:txBody>
        </p:sp>
      </p:grpSp>
      <p:grpSp>
        <p:nvGrpSpPr>
          <p:cNvPr id="11" name="Groupe 51"/>
          <p:cNvGrpSpPr>
            <a:grpSpLocks/>
          </p:cNvGrpSpPr>
          <p:nvPr/>
        </p:nvGrpSpPr>
        <p:grpSpPr bwMode="auto">
          <a:xfrm>
            <a:off x="3633746" y="2844251"/>
            <a:ext cx="5929354" cy="508000"/>
            <a:chOff x="2143124" y="3929063"/>
            <a:chExt cx="5929355" cy="508000"/>
          </a:xfrm>
        </p:grpSpPr>
        <p:sp>
          <p:nvSpPr>
            <p:cNvPr id="95" name="AutoShape 50"/>
            <p:cNvSpPr>
              <a:spLocks noChangeArrowheads="1"/>
            </p:cNvSpPr>
            <p:nvPr/>
          </p:nvSpPr>
          <p:spPr bwMode="gray">
            <a:xfrm>
              <a:off x="2571792" y="3929063"/>
              <a:ext cx="5500687" cy="508000"/>
            </a:xfrm>
            <a:prstGeom prst="roundRect">
              <a:avLst>
                <a:gd name="adj" fmla="val 50000"/>
              </a:avLst>
            </a:prstGeom>
            <a:noFill/>
            <a:ln w="28575" algn="ctr">
              <a:solidFill>
                <a:srgbClr val="002060"/>
              </a:solidFill>
              <a:round/>
              <a:headEnd/>
              <a:tailEnd/>
            </a:ln>
          </p:spPr>
          <p:txBody>
            <a:bodyPr wrap="none" anchor="ctr"/>
            <a:lstStyle/>
            <a:p>
              <a:pPr eaLnBrk="0" hangingPunct="0"/>
              <a:r>
                <a:rPr lang="fr-FR" b="1" dirty="0">
                  <a:solidFill>
                    <a:srgbClr val="0070C0"/>
                  </a:solidFill>
                  <a:latin typeface="Arial" pitchFamily="34" charset="0"/>
                  <a:cs typeface="Arial" pitchFamily="34" charset="0"/>
                </a:rPr>
                <a:t>Présentation de l’architecture CNN</a:t>
              </a:r>
              <a:endParaRPr lang="en-US" b="1" dirty="0">
                <a:solidFill>
                  <a:srgbClr val="0070C0"/>
                </a:solidFill>
                <a:latin typeface="Arial" pitchFamily="34" charset="0"/>
                <a:cs typeface="Arial" pitchFamily="34" charset="0"/>
              </a:endParaRPr>
            </a:p>
          </p:txBody>
        </p:sp>
        <p:grpSp>
          <p:nvGrpSpPr>
            <p:cNvPr id="12" name="Group 67"/>
            <p:cNvGrpSpPr>
              <a:grpSpLocks/>
            </p:cNvGrpSpPr>
            <p:nvPr/>
          </p:nvGrpSpPr>
          <p:grpSpPr bwMode="auto">
            <a:xfrm>
              <a:off x="2143124" y="4000500"/>
              <a:ext cx="381000" cy="381000"/>
              <a:chOff x="2078" y="1680"/>
              <a:chExt cx="1615" cy="1615"/>
            </a:xfrm>
          </p:grpSpPr>
          <p:sp>
            <p:nvSpPr>
              <p:cNvPr id="97" name="Oval 6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solidFill>
                  <a:srgbClr val="002060"/>
                </a:solidFill>
                <a:round/>
                <a:headEnd/>
                <a:tailEnd/>
              </a:ln>
            </p:spPr>
            <p:txBody>
              <a:bodyPr wrap="none" anchor="ctr"/>
              <a:lstStyle/>
              <a:p>
                <a:endParaRPr lang="fr-FR" dirty="0"/>
              </a:p>
            </p:txBody>
          </p:sp>
          <p:sp>
            <p:nvSpPr>
              <p:cNvPr id="98" name="Oval 6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solidFill>
                  <a:srgbClr val="002060"/>
                </a:solidFill>
                <a:round/>
                <a:headEnd/>
                <a:tailEnd/>
              </a:ln>
            </p:spPr>
            <p:txBody>
              <a:bodyPr wrap="none" anchor="ctr"/>
              <a:lstStyle/>
              <a:p>
                <a:endParaRPr lang="fr-FR" dirty="0"/>
              </a:p>
            </p:txBody>
          </p:sp>
        </p:grpSp>
      </p:grpSp>
      <p:sp>
        <p:nvSpPr>
          <p:cNvPr id="50" name="Oval 59"/>
          <p:cNvSpPr>
            <a:spLocks noChangeArrowheads="1"/>
          </p:cNvSpPr>
          <p:nvPr/>
        </p:nvSpPr>
        <p:spPr bwMode="gray">
          <a:xfrm>
            <a:off x="2320536" y="698653"/>
            <a:ext cx="234287" cy="267493"/>
          </a:xfrm>
          <a:prstGeom prst="ellipse">
            <a:avLst/>
          </a:prstGeom>
          <a:solidFill>
            <a:srgbClr val="002060"/>
          </a:soli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wrap="square" anchor="ctr">
            <a:spAutoFit/>
          </a:bodyPr>
          <a:lstStyle/>
          <a:p>
            <a:pPr>
              <a:defRPr/>
            </a:pPr>
            <a:endParaRPr lang="fr-FR" dirty="0"/>
          </a:p>
        </p:txBody>
      </p:sp>
      <p:sp>
        <p:nvSpPr>
          <p:cNvPr id="81" name="Oval 59"/>
          <p:cNvSpPr>
            <a:spLocks noChangeArrowheads="1"/>
          </p:cNvSpPr>
          <p:nvPr/>
        </p:nvSpPr>
        <p:spPr bwMode="gray">
          <a:xfrm>
            <a:off x="3457356" y="2087684"/>
            <a:ext cx="294449" cy="315323"/>
          </a:xfrm>
          <a:prstGeom prst="ellipse">
            <a:avLst/>
          </a:prstGeom>
          <a:solidFill>
            <a:srgbClr val="002060"/>
          </a:soli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wrap="square" anchor="ctr">
            <a:spAutoFit/>
          </a:bodyPr>
          <a:lstStyle/>
          <a:p>
            <a:pPr>
              <a:defRPr/>
            </a:pPr>
            <a:endParaRPr lang="fr-FR" dirty="0"/>
          </a:p>
        </p:txBody>
      </p:sp>
      <p:sp>
        <p:nvSpPr>
          <p:cNvPr id="82" name="Oval 59"/>
          <p:cNvSpPr>
            <a:spLocks noChangeArrowheads="1"/>
          </p:cNvSpPr>
          <p:nvPr/>
        </p:nvSpPr>
        <p:spPr bwMode="gray">
          <a:xfrm>
            <a:off x="3678280" y="2966649"/>
            <a:ext cx="277171" cy="263203"/>
          </a:xfrm>
          <a:prstGeom prst="ellipse">
            <a:avLst/>
          </a:prstGeom>
          <a:solidFill>
            <a:srgbClr val="002060"/>
          </a:soli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wrap="square" anchor="ctr">
            <a:spAutoFit/>
          </a:bodyPr>
          <a:lstStyle/>
          <a:p>
            <a:pPr>
              <a:defRPr/>
            </a:pPr>
            <a:endParaRPr lang="fr-FR" dirty="0"/>
          </a:p>
        </p:txBody>
      </p:sp>
      <p:sp>
        <p:nvSpPr>
          <p:cNvPr id="84" name="Oval 59"/>
          <p:cNvSpPr>
            <a:spLocks noChangeArrowheads="1"/>
          </p:cNvSpPr>
          <p:nvPr/>
        </p:nvSpPr>
        <p:spPr bwMode="gray">
          <a:xfrm>
            <a:off x="3076561" y="1426284"/>
            <a:ext cx="267373" cy="283886"/>
          </a:xfrm>
          <a:prstGeom prst="ellipse">
            <a:avLst/>
          </a:prstGeom>
          <a:solidFill>
            <a:srgbClr val="002060"/>
          </a:soli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wrap="square" anchor="ctr">
            <a:spAutoFit/>
          </a:bodyPr>
          <a:lstStyle/>
          <a:p>
            <a:pPr>
              <a:defRPr/>
            </a:pPr>
            <a:endParaRPr lang="fr-FR" dirty="0"/>
          </a:p>
        </p:txBody>
      </p:sp>
      <p:sp>
        <p:nvSpPr>
          <p:cNvPr id="38" name="Arc 37"/>
          <p:cNvSpPr/>
          <p:nvPr/>
        </p:nvSpPr>
        <p:spPr>
          <a:xfrm>
            <a:off x="-1524000" y="1905990"/>
            <a:ext cx="3048000" cy="3048000"/>
          </a:xfrm>
          <a:prstGeom prst="arc">
            <a:avLst>
              <a:gd name="adj1" fmla="val 16200000"/>
              <a:gd name="adj2" fmla="val 5359794"/>
            </a:avLst>
          </a:prstGeom>
          <a:solidFill>
            <a:schemeClr val="bg1">
              <a:lumMod val="95000"/>
            </a:schemeClr>
          </a:solidFill>
          <a:ln>
            <a:noFill/>
          </a:ln>
          <a:effectLst>
            <a:innerShdw blurRad="304800" dist="50800" dir="189000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Espace réservé du numéro de diapositive 9"/>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3</a:t>
            </a:fld>
            <a:endParaRPr lang="fr-FR" sz="2000" b="1" dirty="0">
              <a:solidFill>
                <a:schemeClr val="tx1">
                  <a:lumMod val="95000"/>
                  <a:lumOff val="5000"/>
                </a:schemeClr>
              </a:solidFill>
            </a:endParaRPr>
          </a:p>
        </p:txBody>
      </p:sp>
      <p:grpSp>
        <p:nvGrpSpPr>
          <p:cNvPr id="115" name="Groupe 61"/>
          <p:cNvGrpSpPr>
            <a:grpSpLocks/>
          </p:cNvGrpSpPr>
          <p:nvPr/>
        </p:nvGrpSpPr>
        <p:grpSpPr bwMode="auto">
          <a:xfrm>
            <a:off x="3532517" y="4310125"/>
            <a:ext cx="7192540" cy="508000"/>
            <a:chOff x="2071689" y="3135313"/>
            <a:chExt cx="6000749" cy="508000"/>
          </a:xfrm>
        </p:grpSpPr>
        <p:sp>
          <p:nvSpPr>
            <p:cNvPr id="116" name="AutoShape 51"/>
            <p:cNvSpPr>
              <a:spLocks noChangeArrowheads="1"/>
            </p:cNvSpPr>
            <p:nvPr/>
          </p:nvSpPr>
          <p:spPr bwMode="gray">
            <a:xfrm>
              <a:off x="2500313" y="3135313"/>
              <a:ext cx="5572125" cy="508000"/>
            </a:xfrm>
            <a:prstGeom prst="roundRect">
              <a:avLst>
                <a:gd name="adj" fmla="val 50000"/>
              </a:avLst>
            </a:prstGeom>
            <a:noFill/>
            <a:ln w="28575" algn="ctr">
              <a:solidFill>
                <a:srgbClr val="002060"/>
              </a:solidFill>
              <a:round/>
              <a:headEnd/>
              <a:tailEnd/>
            </a:ln>
          </p:spPr>
          <p:txBody>
            <a:bodyPr wrap="none" anchor="ctr"/>
            <a:lstStyle/>
            <a:p>
              <a:r>
                <a:rPr lang="fr-FR" b="1" dirty="0">
                  <a:solidFill>
                    <a:srgbClr val="0070C0"/>
                  </a:solidFill>
                  <a:latin typeface="Arial" pitchFamily="34" charset="0"/>
                  <a:cs typeface="Arial" pitchFamily="34" charset="0"/>
                </a:rPr>
                <a:t>Détection des visages avec MTCNN</a:t>
              </a:r>
            </a:p>
          </p:txBody>
        </p:sp>
        <p:grpSp>
          <p:nvGrpSpPr>
            <p:cNvPr id="117" name="Group 60"/>
            <p:cNvGrpSpPr>
              <a:grpSpLocks/>
            </p:cNvGrpSpPr>
            <p:nvPr/>
          </p:nvGrpSpPr>
          <p:grpSpPr bwMode="auto">
            <a:xfrm>
              <a:off x="2071689" y="3214688"/>
              <a:ext cx="381000" cy="381000"/>
              <a:chOff x="2078" y="1680"/>
              <a:chExt cx="1615" cy="1615"/>
            </a:xfrm>
          </p:grpSpPr>
          <p:sp>
            <p:nvSpPr>
              <p:cNvPr id="118"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solidFill>
                  <a:srgbClr val="002060"/>
                </a:solidFill>
                <a:round/>
                <a:headEnd/>
                <a:tailEnd/>
              </a:ln>
            </p:spPr>
            <p:txBody>
              <a:bodyPr wrap="none" anchor="ctr"/>
              <a:lstStyle/>
              <a:p>
                <a:endParaRPr lang="fr-FR" dirty="0"/>
              </a:p>
            </p:txBody>
          </p:sp>
          <p:sp>
            <p:nvSpPr>
              <p:cNvPr id="119"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solidFill>
                  <a:srgbClr val="002060"/>
                </a:solidFill>
                <a:round/>
                <a:headEnd/>
                <a:tailEnd/>
              </a:ln>
            </p:spPr>
            <p:txBody>
              <a:bodyPr wrap="none" anchor="ctr"/>
              <a:lstStyle/>
              <a:p>
                <a:endParaRPr lang="fr-FR" dirty="0"/>
              </a:p>
            </p:txBody>
          </p:sp>
        </p:grpSp>
      </p:grpSp>
      <p:grpSp>
        <p:nvGrpSpPr>
          <p:cNvPr id="120" name="Groupe 51"/>
          <p:cNvGrpSpPr>
            <a:grpSpLocks/>
          </p:cNvGrpSpPr>
          <p:nvPr/>
        </p:nvGrpSpPr>
        <p:grpSpPr bwMode="auto">
          <a:xfrm>
            <a:off x="3215041" y="5032583"/>
            <a:ext cx="6215063" cy="508000"/>
            <a:chOff x="2143124" y="3929063"/>
            <a:chExt cx="5857876" cy="508000"/>
          </a:xfrm>
        </p:grpSpPr>
        <p:sp>
          <p:nvSpPr>
            <p:cNvPr id="121" name="AutoShape 50"/>
            <p:cNvSpPr>
              <a:spLocks noChangeArrowheads="1"/>
            </p:cNvSpPr>
            <p:nvPr/>
          </p:nvSpPr>
          <p:spPr bwMode="gray">
            <a:xfrm>
              <a:off x="2500313" y="3929063"/>
              <a:ext cx="5500687" cy="508000"/>
            </a:xfrm>
            <a:prstGeom prst="roundRect">
              <a:avLst>
                <a:gd name="adj" fmla="val 50000"/>
              </a:avLst>
            </a:prstGeom>
            <a:noFill/>
            <a:ln w="28575" algn="ctr">
              <a:solidFill>
                <a:srgbClr val="002060"/>
              </a:solidFill>
              <a:round/>
              <a:headEnd/>
              <a:tailEnd/>
            </a:ln>
          </p:spPr>
          <p:txBody>
            <a:bodyPr wrap="none" anchor="ctr"/>
            <a:lstStyle/>
            <a:p>
              <a:r>
                <a:rPr lang="fr-FR" b="1" dirty="0">
                  <a:solidFill>
                    <a:srgbClr val="0070C0"/>
                  </a:solidFill>
                  <a:latin typeface="Arial" pitchFamily="34" charset="0"/>
                  <a:cs typeface="Arial" pitchFamily="34" charset="0"/>
                </a:rPr>
                <a:t>Déploiement du code avec </a:t>
              </a:r>
              <a:r>
                <a:rPr lang="fr-FR" b="1" dirty="0" err="1">
                  <a:solidFill>
                    <a:srgbClr val="0070C0"/>
                  </a:solidFill>
                  <a:latin typeface="Arial" pitchFamily="34" charset="0"/>
                  <a:cs typeface="Arial" pitchFamily="34" charset="0"/>
                </a:rPr>
                <a:t>Streamlit</a:t>
              </a:r>
              <a:r>
                <a:rPr lang="fr-FR" b="1" dirty="0">
                  <a:solidFill>
                    <a:srgbClr val="0070C0"/>
                  </a:solidFill>
                  <a:latin typeface="Arial" pitchFamily="34" charset="0"/>
                  <a:cs typeface="Arial" pitchFamily="34" charset="0"/>
                </a:rPr>
                <a:t> </a:t>
              </a:r>
            </a:p>
          </p:txBody>
        </p:sp>
        <p:grpSp>
          <p:nvGrpSpPr>
            <p:cNvPr id="122" name="Group 67"/>
            <p:cNvGrpSpPr>
              <a:grpSpLocks/>
            </p:cNvGrpSpPr>
            <p:nvPr/>
          </p:nvGrpSpPr>
          <p:grpSpPr bwMode="auto">
            <a:xfrm>
              <a:off x="2143124" y="4000500"/>
              <a:ext cx="381000" cy="381000"/>
              <a:chOff x="2078" y="1680"/>
              <a:chExt cx="1615" cy="1615"/>
            </a:xfrm>
          </p:grpSpPr>
          <p:sp>
            <p:nvSpPr>
              <p:cNvPr id="123" name="Oval 6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solidFill>
                  <a:srgbClr val="002060"/>
                </a:solidFill>
                <a:round/>
                <a:headEnd/>
                <a:tailEnd/>
              </a:ln>
            </p:spPr>
            <p:txBody>
              <a:bodyPr wrap="none" anchor="ctr"/>
              <a:lstStyle/>
              <a:p>
                <a:endParaRPr lang="fr-FR" dirty="0"/>
              </a:p>
            </p:txBody>
          </p:sp>
          <p:sp>
            <p:nvSpPr>
              <p:cNvPr id="124" name="Oval 6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solidFill>
                  <a:srgbClr val="002060"/>
                </a:solidFill>
                <a:round/>
                <a:headEnd/>
                <a:tailEnd/>
              </a:ln>
            </p:spPr>
            <p:txBody>
              <a:bodyPr wrap="none" anchor="ctr"/>
              <a:lstStyle/>
              <a:p>
                <a:endParaRPr lang="fr-FR" dirty="0"/>
              </a:p>
            </p:txBody>
          </p:sp>
        </p:grpSp>
      </p:grpSp>
      <p:grpSp>
        <p:nvGrpSpPr>
          <p:cNvPr id="125" name="Groupe 50"/>
          <p:cNvGrpSpPr>
            <a:grpSpLocks/>
          </p:cNvGrpSpPr>
          <p:nvPr/>
        </p:nvGrpSpPr>
        <p:grpSpPr bwMode="auto">
          <a:xfrm>
            <a:off x="2452486" y="5735996"/>
            <a:ext cx="6215063" cy="508000"/>
            <a:chOff x="1928813" y="4714875"/>
            <a:chExt cx="5572125" cy="508000"/>
          </a:xfrm>
        </p:grpSpPr>
        <p:sp>
          <p:nvSpPr>
            <p:cNvPr id="126" name="AutoShape 49"/>
            <p:cNvSpPr>
              <a:spLocks noChangeArrowheads="1"/>
            </p:cNvSpPr>
            <p:nvPr/>
          </p:nvSpPr>
          <p:spPr bwMode="gray">
            <a:xfrm>
              <a:off x="2317750" y="4714875"/>
              <a:ext cx="5183188" cy="508000"/>
            </a:xfrm>
            <a:prstGeom prst="roundRect">
              <a:avLst>
                <a:gd name="adj" fmla="val 50000"/>
              </a:avLst>
            </a:prstGeom>
            <a:noFill/>
            <a:ln w="28575" algn="ctr">
              <a:solidFill>
                <a:srgbClr val="002060"/>
              </a:solidFill>
              <a:round/>
              <a:headEnd/>
              <a:tailEnd/>
            </a:ln>
          </p:spPr>
          <p:txBody>
            <a:bodyPr wrap="none" anchor="ctr"/>
            <a:lstStyle/>
            <a:p>
              <a:pPr eaLnBrk="0" hangingPunct="0"/>
              <a:r>
                <a:rPr lang="fr-FR" b="1" dirty="0">
                  <a:solidFill>
                    <a:srgbClr val="0070C0"/>
                  </a:solidFill>
                  <a:latin typeface="Arial" pitchFamily="34" charset="0"/>
                  <a:cs typeface="Arial" pitchFamily="34" charset="0"/>
                </a:rPr>
                <a:t>Conclusion </a:t>
              </a:r>
              <a:endParaRPr lang="en-US" b="1" dirty="0">
                <a:solidFill>
                  <a:schemeClr val="tx2"/>
                </a:solidFill>
                <a:latin typeface="Arial" pitchFamily="34" charset="0"/>
                <a:cs typeface="Arial" pitchFamily="34" charset="0"/>
              </a:endParaRPr>
            </a:p>
          </p:txBody>
        </p:sp>
        <p:grpSp>
          <p:nvGrpSpPr>
            <p:cNvPr id="127" name="Group 74"/>
            <p:cNvGrpSpPr>
              <a:grpSpLocks/>
            </p:cNvGrpSpPr>
            <p:nvPr/>
          </p:nvGrpSpPr>
          <p:grpSpPr bwMode="auto">
            <a:xfrm>
              <a:off x="1928813" y="4786313"/>
              <a:ext cx="381000" cy="381000"/>
              <a:chOff x="2078" y="1680"/>
              <a:chExt cx="1615" cy="1615"/>
            </a:xfrm>
          </p:grpSpPr>
          <p:sp>
            <p:nvSpPr>
              <p:cNvPr id="128" name="Oval 7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solidFill>
                  <a:srgbClr val="002060"/>
                </a:solidFill>
                <a:round/>
                <a:headEnd/>
                <a:tailEnd/>
              </a:ln>
            </p:spPr>
            <p:txBody>
              <a:bodyPr wrap="none" anchor="ctr"/>
              <a:lstStyle/>
              <a:p>
                <a:endParaRPr lang="fr-FR" dirty="0"/>
              </a:p>
            </p:txBody>
          </p:sp>
          <p:sp>
            <p:nvSpPr>
              <p:cNvPr id="129" name="Oval 7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solidFill>
                  <a:srgbClr val="002060"/>
                </a:solidFill>
                <a:round/>
                <a:headEnd/>
                <a:tailEnd/>
              </a:ln>
            </p:spPr>
            <p:txBody>
              <a:bodyPr wrap="none" anchor="ctr"/>
              <a:lstStyle/>
              <a:p>
                <a:endParaRPr lang="fr-FR" dirty="0"/>
              </a:p>
            </p:txBody>
          </p:sp>
        </p:grpSp>
      </p:grpSp>
      <p:sp>
        <p:nvSpPr>
          <p:cNvPr id="134" name="Oval 59"/>
          <p:cNvSpPr>
            <a:spLocks noChangeArrowheads="1"/>
          </p:cNvSpPr>
          <p:nvPr/>
        </p:nvSpPr>
        <p:spPr bwMode="gray">
          <a:xfrm>
            <a:off x="3238068" y="5147521"/>
            <a:ext cx="294449" cy="315323"/>
          </a:xfrm>
          <a:prstGeom prst="ellipse">
            <a:avLst/>
          </a:prstGeom>
          <a:solidFill>
            <a:srgbClr val="002060"/>
          </a:soli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wrap="square" anchor="ctr">
            <a:spAutoFit/>
          </a:bodyPr>
          <a:lstStyle/>
          <a:p>
            <a:pPr>
              <a:defRPr/>
            </a:pPr>
            <a:endParaRPr lang="fr-FR" dirty="0"/>
          </a:p>
        </p:txBody>
      </p:sp>
      <p:sp>
        <p:nvSpPr>
          <p:cNvPr id="135" name="Oval 59"/>
          <p:cNvSpPr>
            <a:spLocks noChangeArrowheads="1"/>
          </p:cNvSpPr>
          <p:nvPr/>
        </p:nvSpPr>
        <p:spPr bwMode="gray">
          <a:xfrm>
            <a:off x="3595995" y="4410968"/>
            <a:ext cx="267373" cy="283886"/>
          </a:xfrm>
          <a:prstGeom prst="ellipse">
            <a:avLst/>
          </a:prstGeom>
          <a:solidFill>
            <a:srgbClr val="002060"/>
          </a:soli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wrap="square" anchor="ctr">
            <a:spAutoFit/>
          </a:bodyPr>
          <a:lstStyle/>
          <a:p>
            <a:pPr>
              <a:defRPr/>
            </a:pPr>
            <a:endParaRPr lang="fr-FR" dirty="0"/>
          </a:p>
        </p:txBody>
      </p:sp>
      <p:sp>
        <p:nvSpPr>
          <p:cNvPr id="136" name="Oval 59"/>
          <p:cNvSpPr>
            <a:spLocks noChangeArrowheads="1"/>
          </p:cNvSpPr>
          <p:nvPr/>
        </p:nvSpPr>
        <p:spPr bwMode="gray">
          <a:xfrm>
            <a:off x="2493279" y="5878767"/>
            <a:ext cx="276460" cy="280265"/>
          </a:xfrm>
          <a:prstGeom prst="ellipse">
            <a:avLst/>
          </a:prstGeom>
          <a:solidFill>
            <a:srgbClr val="002060"/>
          </a:soli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wrap="square" anchor="ctr">
            <a:spAutoFit/>
          </a:bodyPr>
          <a:lstStyle/>
          <a:p>
            <a:pPr>
              <a:defRPr/>
            </a:pPr>
            <a:endParaRPr lang="fr-FR" dirty="0"/>
          </a:p>
        </p:txBody>
      </p:sp>
      <p:grpSp>
        <p:nvGrpSpPr>
          <p:cNvPr id="72" name="Groupe 61"/>
          <p:cNvGrpSpPr>
            <a:grpSpLocks/>
          </p:cNvGrpSpPr>
          <p:nvPr/>
        </p:nvGrpSpPr>
        <p:grpSpPr bwMode="auto">
          <a:xfrm>
            <a:off x="3595995" y="3595617"/>
            <a:ext cx="7192540" cy="508000"/>
            <a:chOff x="2071689" y="3135313"/>
            <a:chExt cx="6000749" cy="508000"/>
          </a:xfrm>
        </p:grpSpPr>
        <p:sp>
          <p:nvSpPr>
            <p:cNvPr id="73" name="AutoShape 51"/>
            <p:cNvSpPr>
              <a:spLocks noChangeArrowheads="1"/>
            </p:cNvSpPr>
            <p:nvPr/>
          </p:nvSpPr>
          <p:spPr bwMode="gray">
            <a:xfrm>
              <a:off x="2500313" y="3135313"/>
              <a:ext cx="5572125" cy="508000"/>
            </a:xfrm>
            <a:prstGeom prst="roundRect">
              <a:avLst>
                <a:gd name="adj" fmla="val 50000"/>
              </a:avLst>
            </a:prstGeom>
            <a:noFill/>
            <a:ln w="28575" algn="ctr">
              <a:solidFill>
                <a:srgbClr val="002060"/>
              </a:solidFill>
              <a:round/>
              <a:headEnd/>
              <a:tailEnd/>
            </a:ln>
          </p:spPr>
          <p:txBody>
            <a:bodyPr wrap="none" anchor="ctr"/>
            <a:lstStyle/>
            <a:p>
              <a:pPr eaLnBrk="0" hangingPunct="0"/>
              <a:endParaRPr lang="fr-FR" b="1" dirty="0">
                <a:solidFill>
                  <a:srgbClr val="0070C0"/>
                </a:solidFill>
                <a:latin typeface="Arial" pitchFamily="34" charset="0"/>
                <a:cs typeface="Arial" pitchFamily="34" charset="0"/>
              </a:endParaRPr>
            </a:p>
            <a:p>
              <a:pPr eaLnBrk="0" hangingPunct="0"/>
              <a:r>
                <a:rPr lang="fr-FR" b="1" dirty="0">
                  <a:solidFill>
                    <a:srgbClr val="0070C0"/>
                  </a:solidFill>
                  <a:latin typeface="Arial" pitchFamily="34" charset="0"/>
                  <a:cs typeface="Arial" pitchFamily="34" charset="0"/>
                </a:rPr>
                <a:t>Test de la performance des modèles </a:t>
              </a:r>
            </a:p>
            <a:p>
              <a:pPr eaLnBrk="0" hangingPunct="0"/>
              <a:endParaRPr lang="fr-FR" b="1" dirty="0">
                <a:solidFill>
                  <a:srgbClr val="0070C0"/>
                </a:solidFill>
                <a:latin typeface="Arial" pitchFamily="34" charset="0"/>
                <a:cs typeface="Arial" pitchFamily="34" charset="0"/>
              </a:endParaRPr>
            </a:p>
          </p:txBody>
        </p:sp>
        <p:grpSp>
          <p:nvGrpSpPr>
            <p:cNvPr id="74" name="Group 60"/>
            <p:cNvGrpSpPr>
              <a:grpSpLocks/>
            </p:cNvGrpSpPr>
            <p:nvPr/>
          </p:nvGrpSpPr>
          <p:grpSpPr bwMode="auto">
            <a:xfrm>
              <a:off x="2071689" y="3214688"/>
              <a:ext cx="381000" cy="381000"/>
              <a:chOff x="2078" y="1680"/>
              <a:chExt cx="1615" cy="1615"/>
            </a:xfrm>
          </p:grpSpPr>
          <p:sp>
            <p:nvSpPr>
              <p:cNvPr id="75"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solidFill>
                  <a:srgbClr val="002060"/>
                </a:solidFill>
                <a:round/>
                <a:headEnd/>
                <a:tailEnd/>
              </a:ln>
            </p:spPr>
            <p:txBody>
              <a:bodyPr wrap="none" anchor="ctr"/>
              <a:lstStyle/>
              <a:p>
                <a:endParaRPr lang="fr-FR" dirty="0"/>
              </a:p>
            </p:txBody>
          </p:sp>
          <p:sp>
            <p:nvSpPr>
              <p:cNvPr id="78"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solidFill>
                  <a:srgbClr val="002060"/>
                </a:solidFill>
                <a:round/>
                <a:headEnd/>
                <a:tailEnd/>
              </a:ln>
            </p:spPr>
            <p:txBody>
              <a:bodyPr wrap="none" anchor="ctr"/>
              <a:lstStyle/>
              <a:p>
                <a:endParaRPr lang="fr-FR" dirty="0"/>
              </a:p>
            </p:txBody>
          </p:sp>
        </p:grpSp>
      </p:grpSp>
      <p:sp>
        <p:nvSpPr>
          <p:cNvPr id="79" name="Oval 59"/>
          <p:cNvSpPr>
            <a:spLocks noChangeArrowheads="1"/>
          </p:cNvSpPr>
          <p:nvPr/>
        </p:nvSpPr>
        <p:spPr bwMode="gray">
          <a:xfrm>
            <a:off x="3670113" y="3725005"/>
            <a:ext cx="267373" cy="283886"/>
          </a:xfrm>
          <a:prstGeom prst="ellipse">
            <a:avLst/>
          </a:prstGeom>
          <a:solidFill>
            <a:srgbClr val="002060"/>
          </a:soli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wrap="square" anchor="ctr">
            <a:spAutoFit/>
          </a:bodyPr>
          <a:lstStyle/>
          <a:p>
            <a:pPr>
              <a:defRPr/>
            </a:pPr>
            <a:endParaRPr lang="fr-FR" dirty="0"/>
          </a:p>
        </p:txBody>
      </p:sp>
    </p:spTree>
    <p:extLst>
      <p:ext uri="{BB962C8B-B14F-4D97-AF65-F5344CB8AC3E}">
        <p14:creationId xmlns:p14="http://schemas.microsoft.com/office/powerpoint/2010/main" val="106513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375" decel="50000" fill="hold">
                                          <p:stCondLst>
                                            <p:cond delay="0"/>
                                          </p:stCondLst>
                                        </p:cTn>
                                        <p:tgtEl>
                                          <p:spTgt spid="55"/>
                                        </p:tgtEl>
                                        <p:attrNameLst>
                                          <p:attrName>style.rotation</p:attrName>
                                        </p:attrNameLst>
                                      </p:cBhvr>
                                      <p:tavLst>
                                        <p:tav tm="0">
                                          <p:val>
                                            <p:fltVal val="-90"/>
                                          </p:val>
                                        </p:tav>
                                        <p:tav tm="100000">
                                          <p:val>
                                            <p:fltVal val="0"/>
                                          </p:val>
                                        </p:tav>
                                      </p:tavLst>
                                    </p:anim>
                                    <p:anim calcmode="lin" valueType="num">
                                      <p:cBhvr>
                                        <p:cTn id="8" dur="375" decel="50000" fill="hold">
                                          <p:stCondLst>
                                            <p:cond delay="0"/>
                                          </p:stCondLst>
                                        </p:cTn>
                                        <p:tgtEl>
                                          <p:spTgt spid="55"/>
                                        </p:tgtEl>
                                        <p:attrNameLst>
                                          <p:attrName>ppt_w</p:attrName>
                                        </p:attrNameLst>
                                      </p:cBhvr>
                                      <p:tavLst>
                                        <p:tav tm="0">
                                          <p:val>
                                            <p:strVal val="#ppt_w"/>
                                          </p:val>
                                        </p:tav>
                                        <p:tav tm="100000">
                                          <p:val>
                                            <p:strVal val="#ppt_w*.05"/>
                                          </p:val>
                                        </p:tav>
                                      </p:tavLst>
                                    </p:anim>
                                    <p:anim calcmode="lin" valueType="num">
                                      <p:cBhvr>
                                        <p:cTn id="9" dur="375" accel="50000" fill="hold">
                                          <p:stCondLst>
                                            <p:cond delay="375"/>
                                          </p:stCondLst>
                                        </p:cTn>
                                        <p:tgtEl>
                                          <p:spTgt spid="55"/>
                                        </p:tgtEl>
                                        <p:attrNameLst>
                                          <p:attrName>ppt_w</p:attrName>
                                        </p:attrNameLst>
                                      </p:cBhvr>
                                      <p:tavLst>
                                        <p:tav tm="0">
                                          <p:val>
                                            <p:strVal val="#ppt_w*.05"/>
                                          </p:val>
                                        </p:tav>
                                        <p:tav tm="100000">
                                          <p:val>
                                            <p:strVal val="#ppt_w"/>
                                          </p:val>
                                        </p:tav>
                                      </p:tavLst>
                                    </p:anim>
                                    <p:anim calcmode="lin" valueType="num">
                                      <p:cBhvr>
                                        <p:cTn id="10" dur="750" fill="hold"/>
                                        <p:tgtEl>
                                          <p:spTgt spid="55"/>
                                        </p:tgtEl>
                                        <p:attrNameLst>
                                          <p:attrName>ppt_h</p:attrName>
                                        </p:attrNameLst>
                                      </p:cBhvr>
                                      <p:tavLst>
                                        <p:tav tm="0">
                                          <p:val>
                                            <p:strVal val="#ppt_h"/>
                                          </p:val>
                                        </p:tav>
                                        <p:tav tm="100000">
                                          <p:val>
                                            <p:strVal val="#ppt_h"/>
                                          </p:val>
                                        </p:tav>
                                      </p:tavLst>
                                    </p:anim>
                                    <p:anim calcmode="lin" valueType="num">
                                      <p:cBhvr>
                                        <p:cTn id="11" dur="375" decel="50000" fill="hold">
                                          <p:stCondLst>
                                            <p:cond delay="0"/>
                                          </p:stCondLst>
                                        </p:cTn>
                                        <p:tgtEl>
                                          <p:spTgt spid="55"/>
                                        </p:tgtEl>
                                        <p:attrNameLst>
                                          <p:attrName>ppt_x</p:attrName>
                                        </p:attrNameLst>
                                      </p:cBhvr>
                                      <p:tavLst>
                                        <p:tav tm="0">
                                          <p:val>
                                            <p:strVal val="#ppt_x+.4"/>
                                          </p:val>
                                        </p:tav>
                                        <p:tav tm="100000">
                                          <p:val>
                                            <p:strVal val="#ppt_x"/>
                                          </p:val>
                                        </p:tav>
                                      </p:tavLst>
                                    </p:anim>
                                    <p:anim calcmode="lin" valueType="num">
                                      <p:cBhvr>
                                        <p:cTn id="12" dur="375" decel="50000" fill="hold">
                                          <p:stCondLst>
                                            <p:cond delay="0"/>
                                          </p:stCondLst>
                                        </p:cTn>
                                        <p:tgtEl>
                                          <p:spTgt spid="55"/>
                                        </p:tgtEl>
                                        <p:attrNameLst>
                                          <p:attrName>ppt_y</p:attrName>
                                        </p:attrNameLst>
                                      </p:cBhvr>
                                      <p:tavLst>
                                        <p:tav tm="0">
                                          <p:val>
                                            <p:strVal val="#ppt_y-.2"/>
                                          </p:val>
                                        </p:tav>
                                        <p:tav tm="100000">
                                          <p:val>
                                            <p:strVal val="#ppt_y+.1"/>
                                          </p:val>
                                        </p:tav>
                                      </p:tavLst>
                                    </p:anim>
                                    <p:anim calcmode="lin" valueType="num">
                                      <p:cBhvr>
                                        <p:cTn id="13" dur="375" accel="50000" fill="hold">
                                          <p:stCondLst>
                                            <p:cond delay="375"/>
                                          </p:stCondLst>
                                        </p:cTn>
                                        <p:tgtEl>
                                          <p:spTgt spid="55"/>
                                        </p:tgtEl>
                                        <p:attrNameLst>
                                          <p:attrName>ppt_y</p:attrName>
                                        </p:attrNameLst>
                                      </p:cBhvr>
                                      <p:tavLst>
                                        <p:tav tm="0">
                                          <p:val>
                                            <p:strVal val="#ppt_y+.1"/>
                                          </p:val>
                                        </p:tav>
                                        <p:tav tm="100000">
                                          <p:val>
                                            <p:strVal val="#ppt_y"/>
                                          </p:val>
                                        </p:tav>
                                      </p:tavLst>
                                    </p:anim>
                                    <p:animEffect transition="in" filter="fade">
                                      <p:cBhvr>
                                        <p:cTn id="14" dur="750" decel="50000">
                                          <p:stCondLst>
                                            <p:cond delay="0"/>
                                          </p:stCondLst>
                                        </p:cTn>
                                        <p:tgtEl>
                                          <p:spTgt spid="5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par>
                                <p:cTn id="21" presetID="1" presetClass="emph" presetSubtype="2" fill="hold" nodeType="withEffect">
                                  <p:stCondLst>
                                    <p:cond delay="0"/>
                                  </p:stCondLst>
                                  <p:childTnLst>
                                    <p:animClr clrSpc="rgb" dir="cw">
                                      <p:cBhvr>
                                        <p:cTn id="22" dur="1000" fill="hold"/>
                                        <p:tgtEl>
                                          <p:spTgt spid="50"/>
                                        </p:tgtEl>
                                        <p:attrNameLst>
                                          <p:attrName>fillcolor</p:attrName>
                                        </p:attrNameLst>
                                      </p:cBhvr>
                                      <p:to>
                                        <a:srgbClr val="C00000"/>
                                      </p:to>
                                    </p:animClr>
                                    <p:set>
                                      <p:cBhvr>
                                        <p:cTn id="23" dur="1000" fill="hold"/>
                                        <p:tgtEl>
                                          <p:spTgt spid="50"/>
                                        </p:tgtEl>
                                        <p:attrNameLst>
                                          <p:attrName>fill.type</p:attrName>
                                        </p:attrNameLst>
                                      </p:cBhvr>
                                      <p:to>
                                        <p:strVal val="solid"/>
                                      </p:to>
                                    </p:set>
                                    <p:set>
                                      <p:cBhvr>
                                        <p:cTn id="24" dur="1000" fill="hold"/>
                                        <p:tgtEl>
                                          <p:spTgt spid="50"/>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0-#ppt_h/2"/>
                                          </p:val>
                                        </p:tav>
                                        <p:tav tm="100000">
                                          <p:val>
                                            <p:strVal val="#ppt_y"/>
                                          </p:val>
                                        </p:tav>
                                      </p:tavLst>
                                    </p:anim>
                                  </p:childTnLst>
                                </p:cTn>
                              </p:par>
                            </p:childTnLst>
                          </p:cTn>
                        </p:par>
                        <p:par>
                          <p:cTn id="31" fill="hold">
                            <p:stCondLst>
                              <p:cond delay="500"/>
                            </p:stCondLst>
                            <p:childTnLst>
                              <p:par>
                                <p:cTn id="32" presetID="1" presetClass="emph" presetSubtype="2" fill="hold" nodeType="afterEffect">
                                  <p:stCondLst>
                                    <p:cond delay="0"/>
                                  </p:stCondLst>
                                  <p:childTnLst>
                                    <p:animClr clrSpc="rgb" dir="cw">
                                      <p:cBhvr>
                                        <p:cTn id="33" dur="1000" fill="hold"/>
                                        <p:tgtEl>
                                          <p:spTgt spid="84"/>
                                        </p:tgtEl>
                                        <p:attrNameLst>
                                          <p:attrName>fillcolor</p:attrName>
                                        </p:attrNameLst>
                                      </p:cBhvr>
                                      <p:to>
                                        <a:srgbClr val="FF0000"/>
                                      </p:to>
                                    </p:animClr>
                                    <p:set>
                                      <p:cBhvr>
                                        <p:cTn id="34" dur="1000" fill="hold"/>
                                        <p:tgtEl>
                                          <p:spTgt spid="84"/>
                                        </p:tgtEl>
                                        <p:attrNameLst>
                                          <p:attrName>fill.type</p:attrName>
                                        </p:attrNameLst>
                                      </p:cBhvr>
                                      <p:to>
                                        <p:strVal val="solid"/>
                                      </p:to>
                                    </p:set>
                                    <p:set>
                                      <p:cBhvr>
                                        <p:cTn id="35" dur="1000" fill="hold"/>
                                        <p:tgtEl>
                                          <p:spTgt spid="84"/>
                                        </p:tgtEl>
                                        <p:attrNameLst>
                                          <p:attrName>fill.on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1+#ppt_w/2"/>
                                          </p:val>
                                        </p:tav>
                                        <p:tav tm="100000">
                                          <p:val>
                                            <p:strVal val="#ppt_x"/>
                                          </p:val>
                                        </p:tav>
                                      </p:tavLst>
                                    </p:anim>
                                    <p:anim calcmode="lin" valueType="num">
                                      <p:cBhvr additive="base">
                                        <p:cTn id="41" dur="500" fill="hold"/>
                                        <p:tgtEl>
                                          <p:spTgt spid="5"/>
                                        </p:tgtEl>
                                        <p:attrNameLst>
                                          <p:attrName>ppt_y</p:attrName>
                                        </p:attrNameLst>
                                      </p:cBhvr>
                                      <p:tavLst>
                                        <p:tav tm="0">
                                          <p:val>
                                            <p:strVal val="#ppt_y"/>
                                          </p:val>
                                        </p:tav>
                                        <p:tav tm="100000">
                                          <p:val>
                                            <p:strVal val="#ppt_y"/>
                                          </p:val>
                                        </p:tav>
                                      </p:tavLst>
                                    </p:anim>
                                  </p:childTnLst>
                                </p:cTn>
                              </p:par>
                            </p:childTnLst>
                          </p:cTn>
                        </p:par>
                        <p:par>
                          <p:cTn id="42" fill="hold">
                            <p:stCondLst>
                              <p:cond delay="500"/>
                            </p:stCondLst>
                            <p:childTnLst>
                              <p:par>
                                <p:cTn id="43" presetID="1" presetClass="emph" presetSubtype="2" fill="hold" nodeType="afterEffect">
                                  <p:stCondLst>
                                    <p:cond delay="0"/>
                                  </p:stCondLst>
                                  <p:childTnLst>
                                    <p:animClr clrSpc="rgb" dir="cw">
                                      <p:cBhvr>
                                        <p:cTn id="44" dur="1000" fill="hold"/>
                                        <p:tgtEl>
                                          <p:spTgt spid="81"/>
                                        </p:tgtEl>
                                        <p:attrNameLst>
                                          <p:attrName>fillcolor</p:attrName>
                                        </p:attrNameLst>
                                      </p:cBhvr>
                                      <p:to>
                                        <a:srgbClr val="FFC000"/>
                                      </p:to>
                                    </p:animClr>
                                    <p:set>
                                      <p:cBhvr>
                                        <p:cTn id="45" dur="1000" fill="hold"/>
                                        <p:tgtEl>
                                          <p:spTgt spid="81"/>
                                        </p:tgtEl>
                                        <p:attrNameLst>
                                          <p:attrName>fill.type</p:attrName>
                                        </p:attrNameLst>
                                      </p:cBhvr>
                                      <p:to>
                                        <p:strVal val="solid"/>
                                      </p:to>
                                    </p:set>
                                    <p:set>
                                      <p:cBhvr>
                                        <p:cTn id="46" dur="1000" fill="hold"/>
                                        <p:tgtEl>
                                          <p:spTgt spid="81"/>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1+#ppt_w/2"/>
                                          </p:val>
                                        </p:tav>
                                        <p:tav tm="100000">
                                          <p:val>
                                            <p:strVal val="#ppt_x"/>
                                          </p:val>
                                        </p:tav>
                                      </p:tavLst>
                                    </p:anim>
                                    <p:anim calcmode="lin" valueType="num">
                                      <p:cBhvr additive="base">
                                        <p:cTn id="52" dur="500" fill="hold"/>
                                        <p:tgtEl>
                                          <p:spTgt spid="11"/>
                                        </p:tgtEl>
                                        <p:attrNameLst>
                                          <p:attrName>ppt_y</p:attrName>
                                        </p:attrNameLst>
                                      </p:cBhvr>
                                      <p:tavLst>
                                        <p:tav tm="0">
                                          <p:val>
                                            <p:strVal val="#ppt_y"/>
                                          </p:val>
                                        </p:tav>
                                        <p:tav tm="100000">
                                          <p:val>
                                            <p:strVal val="#ppt_y"/>
                                          </p:val>
                                        </p:tav>
                                      </p:tavLst>
                                    </p:anim>
                                  </p:childTnLst>
                                </p:cTn>
                              </p:par>
                              <p:par>
                                <p:cTn id="53" presetID="1" presetClass="emph" presetSubtype="2" fill="hold" nodeType="withEffect">
                                  <p:stCondLst>
                                    <p:cond delay="0"/>
                                  </p:stCondLst>
                                  <p:childTnLst>
                                    <p:animClr clrSpc="rgb" dir="cw">
                                      <p:cBhvr>
                                        <p:cTn id="54" dur="1000" fill="hold"/>
                                        <p:tgtEl>
                                          <p:spTgt spid="82"/>
                                        </p:tgtEl>
                                        <p:attrNameLst>
                                          <p:attrName>fillcolor</p:attrName>
                                        </p:attrNameLst>
                                      </p:cBhvr>
                                      <p:to>
                                        <a:srgbClr val="FFFF00"/>
                                      </p:to>
                                    </p:animClr>
                                    <p:set>
                                      <p:cBhvr>
                                        <p:cTn id="55" dur="1000" fill="hold"/>
                                        <p:tgtEl>
                                          <p:spTgt spid="82"/>
                                        </p:tgtEl>
                                        <p:attrNameLst>
                                          <p:attrName>fill.type</p:attrName>
                                        </p:attrNameLst>
                                      </p:cBhvr>
                                      <p:to>
                                        <p:strVal val="solid"/>
                                      </p:to>
                                    </p:set>
                                    <p:set>
                                      <p:cBhvr>
                                        <p:cTn id="56" dur="1000" fill="hold"/>
                                        <p:tgtEl>
                                          <p:spTgt spid="82"/>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72"/>
                                        </p:tgtEl>
                                        <p:attrNameLst>
                                          <p:attrName>style.visibility</p:attrName>
                                        </p:attrNameLst>
                                      </p:cBhvr>
                                      <p:to>
                                        <p:strVal val="visible"/>
                                      </p:to>
                                    </p:set>
                                    <p:anim calcmode="lin" valueType="num">
                                      <p:cBhvr additive="base">
                                        <p:cTn id="61" dur="500" fill="hold"/>
                                        <p:tgtEl>
                                          <p:spTgt spid="72"/>
                                        </p:tgtEl>
                                        <p:attrNameLst>
                                          <p:attrName>ppt_x</p:attrName>
                                        </p:attrNameLst>
                                      </p:cBhvr>
                                      <p:tavLst>
                                        <p:tav tm="0">
                                          <p:val>
                                            <p:strVal val="1+#ppt_w/2"/>
                                          </p:val>
                                        </p:tav>
                                        <p:tav tm="100000">
                                          <p:val>
                                            <p:strVal val="#ppt_x"/>
                                          </p:val>
                                        </p:tav>
                                      </p:tavLst>
                                    </p:anim>
                                    <p:anim calcmode="lin" valueType="num">
                                      <p:cBhvr additive="base">
                                        <p:cTn id="62" dur="500" fill="hold"/>
                                        <p:tgtEl>
                                          <p:spTgt spid="72"/>
                                        </p:tgtEl>
                                        <p:attrNameLst>
                                          <p:attrName>ppt_y</p:attrName>
                                        </p:attrNameLst>
                                      </p:cBhvr>
                                      <p:tavLst>
                                        <p:tav tm="0">
                                          <p:val>
                                            <p:strVal val="#ppt_y"/>
                                          </p:val>
                                        </p:tav>
                                        <p:tav tm="100000">
                                          <p:val>
                                            <p:strVal val="#ppt_y"/>
                                          </p:val>
                                        </p:tav>
                                      </p:tavLst>
                                    </p:anim>
                                  </p:childTnLst>
                                </p:cTn>
                              </p:par>
                            </p:childTnLst>
                          </p:cTn>
                        </p:par>
                        <p:par>
                          <p:cTn id="63" fill="hold">
                            <p:stCondLst>
                              <p:cond delay="500"/>
                            </p:stCondLst>
                            <p:childTnLst>
                              <p:par>
                                <p:cTn id="64" presetID="1" presetClass="emph" presetSubtype="2" fill="hold" nodeType="afterEffect">
                                  <p:stCondLst>
                                    <p:cond delay="0"/>
                                  </p:stCondLst>
                                  <p:childTnLst>
                                    <p:animClr clrSpc="rgb" dir="cw">
                                      <p:cBhvr>
                                        <p:cTn id="65" dur="1000" fill="hold"/>
                                        <p:tgtEl>
                                          <p:spTgt spid="79"/>
                                        </p:tgtEl>
                                        <p:attrNameLst>
                                          <p:attrName>fillcolor</p:attrName>
                                        </p:attrNameLst>
                                      </p:cBhvr>
                                      <p:to>
                                        <a:srgbClr val="92D050"/>
                                      </p:to>
                                    </p:animClr>
                                    <p:set>
                                      <p:cBhvr>
                                        <p:cTn id="66" dur="1000" fill="hold"/>
                                        <p:tgtEl>
                                          <p:spTgt spid="79"/>
                                        </p:tgtEl>
                                        <p:attrNameLst>
                                          <p:attrName>fill.type</p:attrName>
                                        </p:attrNameLst>
                                      </p:cBhvr>
                                      <p:to>
                                        <p:strVal val="solid"/>
                                      </p:to>
                                    </p:set>
                                    <p:set>
                                      <p:cBhvr>
                                        <p:cTn id="67" dur="1000" fill="hold"/>
                                        <p:tgtEl>
                                          <p:spTgt spid="79"/>
                                        </p:tgtEl>
                                        <p:attrNameLst>
                                          <p:attrName>fill.on</p:attrName>
                                        </p:attrNameLst>
                                      </p:cBhvr>
                                      <p:to>
                                        <p:strVal val="tru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2" fill="hold" nodeType="clickEffect">
                                  <p:stCondLst>
                                    <p:cond delay="0"/>
                                  </p:stCondLst>
                                  <p:childTnLst>
                                    <p:set>
                                      <p:cBhvr>
                                        <p:cTn id="71" dur="1" fill="hold">
                                          <p:stCondLst>
                                            <p:cond delay="0"/>
                                          </p:stCondLst>
                                        </p:cTn>
                                        <p:tgtEl>
                                          <p:spTgt spid="115"/>
                                        </p:tgtEl>
                                        <p:attrNameLst>
                                          <p:attrName>style.visibility</p:attrName>
                                        </p:attrNameLst>
                                      </p:cBhvr>
                                      <p:to>
                                        <p:strVal val="visible"/>
                                      </p:to>
                                    </p:set>
                                    <p:anim calcmode="lin" valueType="num">
                                      <p:cBhvr additive="base">
                                        <p:cTn id="72" dur="500" fill="hold"/>
                                        <p:tgtEl>
                                          <p:spTgt spid="115"/>
                                        </p:tgtEl>
                                        <p:attrNameLst>
                                          <p:attrName>ppt_x</p:attrName>
                                        </p:attrNameLst>
                                      </p:cBhvr>
                                      <p:tavLst>
                                        <p:tav tm="0">
                                          <p:val>
                                            <p:strVal val="1+#ppt_w/2"/>
                                          </p:val>
                                        </p:tav>
                                        <p:tav tm="100000">
                                          <p:val>
                                            <p:strVal val="#ppt_x"/>
                                          </p:val>
                                        </p:tav>
                                      </p:tavLst>
                                    </p:anim>
                                    <p:anim calcmode="lin" valueType="num">
                                      <p:cBhvr additive="base">
                                        <p:cTn id="73" dur="500" fill="hold"/>
                                        <p:tgtEl>
                                          <p:spTgt spid="115"/>
                                        </p:tgtEl>
                                        <p:attrNameLst>
                                          <p:attrName>ppt_y</p:attrName>
                                        </p:attrNameLst>
                                      </p:cBhvr>
                                      <p:tavLst>
                                        <p:tav tm="0">
                                          <p:val>
                                            <p:strVal val="#ppt_y"/>
                                          </p:val>
                                        </p:tav>
                                        <p:tav tm="100000">
                                          <p:val>
                                            <p:strVal val="#ppt_y"/>
                                          </p:val>
                                        </p:tav>
                                      </p:tavLst>
                                    </p:anim>
                                  </p:childTnLst>
                                </p:cTn>
                              </p:par>
                            </p:childTnLst>
                          </p:cTn>
                        </p:par>
                        <p:par>
                          <p:cTn id="74" fill="hold">
                            <p:stCondLst>
                              <p:cond delay="500"/>
                            </p:stCondLst>
                            <p:childTnLst>
                              <p:par>
                                <p:cTn id="75" presetID="1" presetClass="emph" presetSubtype="2" fill="hold" nodeType="afterEffect">
                                  <p:stCondLst>
                                    <p:cond delay="0"/>
                                  </p:stCondLst>
                                  <p:childTnLst>
                                    <p:animClr clrSpc="rgb" dir="cw">
                                      <p:cBhvr>
                                        <p:cTn id="76" dur="1000" fill="hold"/>
                                        <p:tgtEl>
                                          <p:spTgt spid="135"/>
                                        </p:tgtEl>
                                        <p:attrNameLst>
                                          <p:attrName>fillcolor</p:attrName>
                                        </p:attrNameLst>
                                      </p:cBhvr>
                                      <p:to>
                                        <a:srgbClr val="92D050"/>
                                      </p:to>
                                    </p:animClr>
                                    <p:set>
                                      <p:cBhvr>
                                        <p:cTn id="77" dur="1000" fill="hold"/>
                                        <p:tgtEl>
                                          <p:spTgt spid="135"/>
                                        </p:tgtEl>
                                        <p:attrNameLst>
                                          <p:attrName>fill.type</p:attrName>
                                        </p:attrNameLst>
                                      </p:cBhvr>
                                      <p:to>
                                        <p:strVal val="solid"/>
                                      </p:to>
                                    </p:set>
                                    <p:set>
                                      <p:cBhvr>
                                        <p:cTn id="78" dur="1000" fill="hold"/>
                                        <p:tgtEl>
                                          <p:spTgt spid="135"/>
                                        </p:tgtEl>
                                        <p:attrNameLst>
                                          <p:attrName>fill.on</p:attrName>
                                        </p:attrNameLst>
                                      </p:cBhvr>
                                      <p:to>
                                        <p:strVal val="true"/>
                                      </p:to>
                                    </p:se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120"/>
                                        </p:tgtEl>
                                        <p:attrNameLst>
                                          <p:attrName>style.visibility</p:attrName>
                                        </p:attrNameLst>
                                      </p:cBhvr>
                                      <p:to>
                                        <p:strVal val="visible"/>
                                      </p:to>
                                    </p:set>
                                    <p:anim calcmode="lin" valueType="num">
                                      <p:cBhvr additive="base">
                                        <p:cTn id="83" dur="500" fill="hold"/>
                                        <p:tgtEl>
                                          <p:spTgt spid="120"/>
                                        </p:tgtEl>
                                        <p:attrNameLst>
                                          <p:attrName>ppt_x</p:attrName>
                                        </p:attrNameLst>
                                      </p:cBhvr>
                                      <p:tavLst>
                                        <p:tav tm="0">
                                          <p:val>
                                            <p:strVal val="#ppt_x"/>
                                          </p:val>
                                        </p:tav>
                                        <p:tav tm="100000">
                                          <p:val>
                                            <p:strVal val="#ppt_x"/>
                                          </p:val>
                                        </p:tav>
                                      </p:tavLst>
                                    </p:anim>
                                    <p:anim calcmode="lin" valueType="num">
                                      <p:cBhvr additive="base">
                                        <p:cTn id="84" dur="500" fill="hold"/>
                                        <p:tgtEl>
                                          <p:spTgt spid="120"/>
                                        </p:tgtEl>
                                        <p:attrNameLst>
                                          <p:attrName>ppt_y</p:attrName>
                                        </p:attrNameLst>
                                      </p:cBhvr>
                                      <p:tavLst>
                                        <p:tav tm="0">
                                          <p:val>
                                            <p:strVal val="1+#ppt_h/2"/>
                                          </p:val>
                                        </p:tav>
                                        <p:tav tm="100000">
                                          <p:val>
                                            <p:strVal val="#ppt_y"/>
                                          </p:val>
                                        </p:tav>
                                      </p:tavLst>
                                    </p:anim>
                                  </p:childTnLst>
                                </p:cTn>
                              </p:par>
                            </p:childTnLst>
                          </p:cTn>
                        </p:par>
                        <p:par>
                          <p:cTn id="85" fill="hold">
                            <p:stCondLst>
                              <p:cond delay="500"/>
                            </p:stCondLst>
                            <p:childTnLst>
                              <p:par>
                                <p:cTn id="86" presetID="1" presetClass="emph" presetSubtype="2" fill="hold" nodeType="afterEffect">
                                  <p:stCondLst>
                                    <p:cond delay="0"/>
                                  </p:stCondLst>
                                  <p:childTnLst>
                                    <p:animClr clrSpc="rgb" dir="cw">
                                      <p:cBhvr>
                                        <p:cTn id="87" dur="1000" fill="hold"/>
                                        <p:tgtEl>
                                          <p:spTgt spid="134"/>
                                        </p:tgtEl>
                                        <p:attrNameLst>
                                          <p:attrName>fillcolor</p:attrName>
                                        </p:attrNameLst>
                                      </p:cBhvr>
                                      <p:to>
                                        <a:srgbClr val="00B050"/>
                                      </p:to>
                                    </p:animClr>
                                    <p:set>
                                      <p:cBhvr>
                                        <p:cTn id="88" dur="1000" fill="hold"/>
                                        <p:tgtEl>
                                          <p:spTgt spid="134"/>
                                        </p:tgtEl>
                                        <p:attrNameLst>
                                          <p:attrName>fill.type</p:attrName>
                                        </p:attrNameLst>
                                      </p:cBhvr>
                                      <p:to>
                                        <p:strVal val="solid"/>
                                      </p:to>
                                    </p:set>
                                    <p:set>
                                      <p:cBhvr>
                                        <p:cTn id="89" dur="1000" fill="hold"/>
                                        <p:tgtEl>
                                          <p:spTgt spid="134"/>
                                        </p:tgtEl>
                                        <p:attrNameLst>
                                          <p:attrName>fill.on</p:attrName>
                                        </p:attrNameLst>
                                      </p:cBhvr>
                                      <p:to>
                                        <p:strVal val="true"/>
                                      </p:to>
                                    </p:se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125"/>
                                        </p:tgtEl>
                                        <p:attrNameLst>
                                          <p:attrName>style.visibility</p:attrName>
                                        </p:attrNameLst>
                                      </p:cBhvr>
                                      <p:to>
                                        <p:strVal val="visible"/>
                                      </p:to>
                                    </p:set>
                                    <p:anim calcmode="lin" valueType="num">
                                      <p:cBhvr additive="base">
                                        <p:cTn id="94" dur="500" fill="hold"/>
                                        <p:tgtEl>
                                          <p:spTgt spid="125"/>
                                        </p:tgtEl>
                                        <p:attrNameLst>
                                          <p:attrName>ppt_x</p:attrName>
                                        </p:attrNameLst>
                                      </p:cBhvr>
                                      <p:tavLst>
                                        <p:tav tm="0">
                                          <p:val>
                                            <p:strVal val="#ppt_x"/>
                                          </p:val>
                                        </p:tav>
                                        <p:tav tm="100000">
                                          <p:val>
                                            <p:strVal val="#ppt_x"/>
                                          </p:val>
                                        </p:tav>
                                      </p:tavLst>
                                    </p:anim>
                                    <p:anim calcmode="lin" valueType="num">
                                      <p:cBhvr additive="base">
                                        <p:cTn id="95" dur="500" fill="hold"/>
                                        <p:tgtEl>
                                          <p:spTgt spid="125"/>
                                        </p:tgtEl>
                                        <p:attrNameLst>
                                          <p:attrName>ppt_y</p:attrName>
                                        </p:attrNameLst>
                                      </p:cBhvr>
                                      <p:tavLst>
                                        <p:tav tm="0">
                                          <p:val>
                                            <p:strVal val="1+#ppt_h/2"/>
                                          </p:val>
                                        </p:tav>
                                        <p:tav tm="100000">
                                          <p:val>
                                            <p:strVal val="#ppt_y"/>
                                          </p:val>
                                        </p:tav>
                                      </p:tavLst>
                                    </p:anim>
                                  </p:childTnLst>
                                </p:cTn>
                              </p:par>
                              <p:par>
                                <p:cTn id="96" presetID="1" presetClass="emph" presetSubtype="2" fill="hold" nodeType="withEffect">
                                  <p:stCondLst>
                                    <p:cond delay="0"/>
                                  </p:stCondLst>
                                  <p:childTnLst>
                                    <p:animClr clrSpc="rgb" dir="cw">
                                      <p:cBhvr>
                                        <p:cTn id="97" dur="1000" fill="hold"/>
                                        <p:tgtEl>
                                          <p:spTgt spid="136"/>
                                        </p:tgtEl>
                                        <p:attrNameLst>
                                          <p:attrName>fillcolor</p:attrName>
                                        </p:attrNameLst>
                                      </p:cBhvr>
                                      <p:to>
                                        <a:srgbClr val="0070C0"/>
                                      </p:to>
                                    </p:animClr>
                                    <p:set>
                                      <p:cBhvr>
                                        <p:cTn id="98" dur="1000" fill="hold"/>
                                        <p:tgtEl>
                                          <p:spTgt spid="136"/>
                                        </p:tgtEl>
                                        <p:attrNameLst>
                                          <p:attrName>fill.type</p:attrName>
                                        </p:attrNameLst>
                                      </p:cBhvr>
                                      <p:to>
                                        <p:strVal val="solid"/>
                                      </p:to>
                                    </p:set>
                                    <p:set>
                                      <p:cBhvr>
                                        <p:cTn id="99" dur="1000" fill="hold"/>
                                        <p:tgtEl>
                                          <p:spTgt spid="13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604001"/>
            <a:ext cx="12192000" cy="2540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4" name="Title 1"/>
          <p:cNvSpPr txBox="1">
            <a:spLocks/>
          </p:cNvSpPr>
          <p:nvPr/>
        </p:nvSpPr>
        <p:spPr>
          <a:xfrm>
            <a:off x="1667436" y="2575977"/>
            <a:ext cx="9144000" cy="74411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3"/>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800" dirty="0">
                <a:solidFill>
                  <a:schemeClr val="tx1"/>
                </a:solidFill>
              </a:rPr>
              <a:t> </a:t>
            </a:r>
            <a:r>
              <a:rPr lang="fr-FR" sz="4800" dirty="0">
                <a:solidFill>
                  <a:schemeClr val="tx1"/>
                </a:solidFill>
              </a:rPr>
              <a:t>PROBLÉMATIQUE</a:t>
            </a:r>
            <a:r>
              <a:rPr lang="en-US" sz="4800" dirty="0">
                <a:solidFill>
                  <a:schemeClr val="tx1"/>
                </a:solidFill>
              </a:rPr>
              <a:t> </a:t>
            </a:r>
            <a:endParaRPr kumimoji="0" lang="fr-FR" sz="4800" b="1" i="0" u="none" strike="noStrike" kern="1200" cap="none" spc="0" normalizeH="0" baseline="0" noProof="0" dirty="0">
              <a:ln>
                <a:noFill/>
              </a:ln>
              <a:solidFill>
                <a:schemeClr val="tx1"/>
              </a:solidFill>
              <a:effectLst/>
              <a:uLnTx/>
              <a:uFillTx/>
              <a:latin typeface="Century Gothic" panose="020B0502020202020204" pitchFamily="34" charset="0"/>
              <a:ea typeface="+mj-ea"/>
              <a:cs typeface="+mj-cs"/>
            </a:endParaRPr>
          </a:p>
        </p:txBody>
      </p:sp>
      <p:cxnSp>
        <p:nvCxnSpPr>
          <p:cNvPr id="5" name="Straight Connector 11"/>
          <p:cNvCxnSpPr/>
          <p:nvPr/>
        </p:nvCxnSpPr>
        <p:spPr>
          <a:xfrm flipV="1">
            <a:off x="0" y="2311400"/>
            <a:ext cx="12192000" cy="4137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6" name="Straight Connector 13"/>
          <p:cNvCxnSpPr/>
          <p:nvPr/>
        </p:nvCxnSpPr>
        <p:spPr>
          <a:xfrm>
            <a:off x="0" y="3543300"/>
            <a:ext cx="12204083" cy="20994"/>
          </a:xfrm>
          <a:prstGeom prst="line">
            <a:avLst/>
          </a:prstGeom>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13855" y="16104"/>
            <a:ext cx="12205855" cy="28543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fr-FR"/>
          </a:p>
        </p:txBody>
      </p:sp>
      <p:sp>
        <p:nvSpPr>
          <p:cNvPr id="8" name="Espace réservé du numéro de diapositive 7"/>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4</a:t>
            </a:fld>
            <a:endParaRPr lang="fr-FR" sz="2000" b="1" dirty="0">
              <a:solidFill>
                <a:schemeClr val="tx1">
                  <a:lumMod val="95000"/>
                  <a:lumOff val="5000"/>
                </a:schemeClr>
              </a:solidFill>
            </a:endParaRPr>
          </a:p>
        </p:txBody>
      </p:sp>
    </p:spTree>
    <p:extLst>
      <p:ext uri="{BB962C8B-B14F-4D97-AF65-F5344CB8AC3E}">
        <p14:creationId xmlns:p14="http://schemas.microsoft.com/office/powerpoint/2010/main" val="367438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750"/>
                                        <p:tgtEl>
                                          <p:spTgt spid="4"/>
                                        </p:tgtEl>
                                      </p:cBhvr>
                                    </p:animEffect>
                                  </p:childTnLst>
                                </p:cTn>
                              </p:par>
                              <p:par>
                                <p:cTn id="8" presetID="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000" fill="hold"/>
                                        <p:tgtEl>
                                          <p:spTgt spid="5"/>
                                        </p:tgtEl>
                                        <p:attrNameLst>
                                          <p:attrName>ppt_x</p:attrName>
                                        </p:attrNameLst>
                                      </p:cBhvr>
                                      <p:tavLst>
                                        <p:tav tm="0">
                                          <p:val>
                                            <p:strVal val="#ppt_x"/>
                                          </p:val>
                                        </p:tav>
                                        <p:tav tm="100000">
                                          <p:val>
                                            <p:strVal val="#ppt_x"/>
                                          </p:val>
                                        </p:tav>
                                      </p:tavLst>
                                    </p:anim>
                                    <p:anim calcmode="lin" valueType="num">
                                      <p:cBhvr additive="base">
                                        <p:cTn id="11" dur="1000" fill="hold"/>
                                        <p:tgtEl>
                                          <p:spTgt spid="5"/>
                                        </p:tgtEl>
                                        <p:attrNameLst>
                                          <p:attrName>ppt_y</p:attrName>
                                        </p:attrNameLst>
                                      </p:cBhvr>
                                      <p:tavLst>
                                        <p:tav tm="0">
                                          <p:val>
                                            <p:strVal val="1+#ppt_h/2"/>
                                          </p:val>
                                        </p:tav>
                                        <p:tav tm="100000">
                                          <p:val>
                                            <p:strVal val="#ppt_y"/>
                                          </p:val>
                                        </p:tav>
                                      </p:tavLst>
                                    </p:anim>
                                  </p:childTnLst>
                                </p:cTn>
                              </p:par>
                              <p:par>
                                <p:cTn id="12" presetID="2" presetClass="entr" presetSubtype="1"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1000" fill="hold"/>
                                        <p:tgtEl>
                                          <p:spTgt spid="6"/>
                                        </p:tgtEl>
                                        <p:attrNameLst>
                                          <p:attrName>ppt_x</p:attrName>
                                        </p:attrNameLst>
                                      </p:cBhvr>
                                      <p:tavLst>
                                        <p:tav tm="0">
                                          <p:val>
                                            <p:strVal val="#ppt_x"/>
                                          </p:val>
                                        </p:tav>
                                        <p:tav tm="100000">
                                          <p:val>
                                            <p:strVal val="#ppt_x"/>
                                          </p:val>
                                        </p:tav>
                                      </p:tavLst>
                                    </p:anim>
                                    <p:anim calcmode="lin" valueType="num">
                                      <p:cBhvr additive="base">
                                        <p:cTn id="15"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25BA8F-850A-4565-8EE7-2CBCDF8BF629}" type="slidenum">
              <a:rPr lang="fr-FR" smtClean="0"/>
              <a:t>5</a:t>
            </a:fld>
            <a:endParaRPr lang="fr-F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2934" y="1513643"/>
            <a:ext cx="1912136" cy="1967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197" y="996025"/>
            <a:ext cx="5083175"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Elbow Connector 3"/>
          <p:cNvCxnSpPr/>
          <p:nvPr/>
        </p:nvCxnSpPr>
        <p:spPr>
          <a:xfrm flipV="1">
            <a:off x="5624372" y="2136618"/>
            <a:ext cx="1544118" cy="1439501"/>
          </a:xfrm>
          <a:prstGeom prst="bentConnector3">
            <a:avLst/>
          </a:prstGeom>
          <a:ln>
            <a:solidFill>
              <a:schemeClr val="bg1">
                <a:lumMod val="50000"/>
              </a:schemeClr>
            </a:solidFill>
            <a:tailEnd type="arrow"/>
          </a:ln>
        </p:spPr>
        <p:style>
          <a:lnRef idx="1">
            <a:schemeClr val="accent6"/>
          </a:lnRef>
          <a:fillRef idx="0">
            <a:schemeClr val="accent6"/>
          </a:fillRef>
          <a:effectRef idx="0">
            <a:schemeClr val="accent6"/>
          </a:effectRef>
          <a:fontRef idx="minor">
            <a:schemeClr val="tx1"/>
          </a:fontRef>
        </p:style>
      </p:cxnSp>
      <p:cxnSp>
        <p:nvCxnSpPr>
          <p:cNvPr id="7" name="Elbow Connector 6"/>
          <p:cNvCxnSpPr/>
          <p:nvPr/>
        </p:nvCxnSpPr>
        <p:spPr>
          <a:xfrm rot="16200000" flipH="1">
            <a:off x="8662367" y="3731825"/>
            <a:ext cx="945159" cy="814811"/>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5400000">
            <a:off x="6933157" y="3722775"/>
            <a:ext cx="899890" cy="878187"/>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8727541" y="4655345"/>
            <a:ext cx="1783532" cy="797118"/>
          </a:xfrm>
          <a:prstGeom prst="roundRect">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Rounded Rectangle 31"/>
          <p:cNvSpPr/>
          <p:nvPr/>
        </p:nvSpPr>
        <p:spPr>
          <a:xfrm>
            <a:off x="6012586" y="4635172"/>
            <a:ext cx="1862844" cy="797119"/>
          </a:xfrm>
          <a:prstGeom prst="roundRect">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TextBox 22"/>
          <p:cNvSpPr txBox="1"/>
          <p:nvPr/>
        </p:nvSpPr>
        <p:spPr>
          <a:xfrm>
            <a:off x="8981037" y="4896399"/>
            <a:ext cx="1720160" cy="369332"/>
          </a:xfrm>
          <a:prstGeom prst="rect">
            <a:avLst/>
          </a:prstGeom>
          <a:noFill/>
        </p:spPr>
        <p:txBody>
          <a:bodyPr wrap="square" rtlCol="0">
            <a:spAutoFit/>
          </a:bodyPr>
          <a:lstStyle/>
          <a:p>
            <a:r>
              <a:rPr lang="en-US" dirty="0" err="1"/>
              <a:t>besoin</a:t>
            </a:r>
            <a:r>
              <a:rPr lang="en-US" dirty="0"/>
              <a:t> </a:t>
            </a:r>
            <a:r>
              <a:rPr lang="en-US" dirty="0" err="1"/>
              <a:t>d’aide</a:t>
            </a:r>
            <a:endParaRPr lang="en-US" dirty="0"/>
          </a:p>
        </p:txBody>
      </p:sp>
      <p:sp>
        <p:nvSpPr>
          <p:cNvPr id="34" name="TextBox 33"/>
          <p:cNvSpPr txBox="1"/>
          <p:nvPr/>
        </p:nvSpPr>
        <p:spPr>
          <a:xfrm>
            <a:off x="6012586" y="4858658"/>
            <a:ext cx="2068718" cy="369332"/>
          </a:xfrm>
          <a:prstGeom prst="rect">
            <a:avLst/>
          </a:prstGeom>
          <a:noFill/>
        </p:spPr>
        <p:txBody>
          <a:bodyPr wrap="square" rtlCol="0">
            <a:spAutoFit/>
          </a:bodyPr>
          <a:lstStyle/>
          <a:p>
            <a:r>
              <a:rPr lang="en-US" dirty="0"/>
              <a:t>Pas </a:t>
            </a:r>
            <a:r>
              <a:rPr lang="en-US" dirty="0" err="1"/>
              <a:t>besoin</a:t>
            </a:r>
            <a:r>
              <a:rPr lang="en-US" dirty="0"/>
              <a:t> </a:t>
            </a:r>
            <a:r>
              <a:rPr lang="en-US" dirty="0" err="1"/>
              <a:t>d’aide</a:t>
            </a:r>
            <a:endParaRPr lang="en-US" dirty="0"/>
          </a:p>
        </p:txBody>
      </p:sp>
      <p:sp>
        <p:nvSpPr>
          <p:cNvPr id="31" name="Oval 30"/>
          <p:cNvSpPr/>
          <p:nvPr/>
        </p:nvSpPr>
        <p:spPr>
          <a:xfrm>
            <a:off x="438088" y="1692995"/>
            <a:ext cx="1794597" cy="1919335"/>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48" name="TextBox 2047"/>
          <p:cNvSpPr txBox="1"/>
          <p:nvPr/>
        </p:nvSpPr>
        <p:spPr>
          <a:xfrm>
            <a:off x="724277" y="2690080"/>
            <a:ext cx="1256923" cy="646331"/>
          </a:xfrm>
          <a:prstGeom prst="rect">
            <a:avLst/>
          </a:prstGeom>
          <a:solidFill>
            <a:schemeClr val="bg1"/>
          </a:solidFill>
        </p:spPr>
        <p:txBody>
          <a:bodyPr wrap="square" rtlCol="0">
            <a:spAutoFit/>
          </a:bodyPr>
          <a:lstStyle/>
          <a:p>
            <a:r>
              <a:rPr lang="en-US" dirty="0"/>
              <a:t>Client </a:t>
            </a:r>
            <a:r>
              <a:rPr lang="en-US" dirty="0" err="1"/>
              <a:t>dans</a:t>
            </a:r>
            <a:r>
              <a:rPr lang="en-US" dirty="0"/>
              <a:t> un </a:t>
            </a:r>
            <a:r>
              <a:rPr lang="en-US" dirty="0" err="1"/>
              <a:t>magasin</a:t>
            </a:r>
            <a:endParaRPr lang="en-US" dirty="0"/>
          </a:p>
        </p:txBody>
      </p:sp>
      <p:sp>
        <p:nvSpPr>
          <p:cNvPr id="37" name="Oval 36"/>
          <p:cNvSpPr/>
          <p:nvPr/>
        </p:nvSpPr>
        <p:spPr>
          <a:xfrm>
            <a:off x="7053316" y="1220285"/>
            <a:ext cx="2672627" cy="2554589"/>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49" name="TextBox 2048"/>
          <p:cNvSpPr txBox="1"/>
          <p:nvPr/>
        </p:nvSpPr>
        <p:spPr>
          <a:xfrm>
            <a:off x="7686393" y="2967079"/>
            <a:ext cx="1638677" cy="369332"/>
          </a:xfrm>
          <a:prstGeom prst="rect">
            <a:avLst/>
          </a:prstGeom>
          <a:noFill/>
        </p:spPr>
        <p:txBody>
          <a:bodyPr wrap="square" rtlCol="0">
            <a:spAutoFit/>
          </a:bodyPr>
          <a:lstStyle/>
          <a:p>
            <a:r>
              <a:rPr lang="en-US" dirty="0" err="1"/>
              <a:t>employé</a:t>
            </a:r>
            <a:endParaRPr lang="en-US" dirty="0"/>
          </a:p>
        </p:txBody>
      </p:sp>
      <p:sp>
        <p:nvSpPr>
          <p:cNvPr id="2052" name="TextBox 2051"/>
          <p:cNvSpPr txBox="1"/>
          <p:nvPr/>
        </p:nvSpPr>
        <p:spPr>
          <a:xfrm>
            <a:off x="2933323" y="773259"/>
            <a:ext cx="2344848" cy="369332"/>
          </a:xfrm>
          <a:prstGeom prst="rect">
            <a:avLst/>
          </a:prstGeom>
          <a:noFill/>
        </p:spPr>
        <p:txBody>
          <a:bodyPr wrap="square" rtlCol="0">
            <a:spAutoFit/>
          </a:bodyPr>
          <a:lstStyle/>
          <a:p>
            <a:r>
              <a:rPr lang="en-US" dirty="0" err="1"/>
              <a:t>Systéme</a:t>
            </a:r>
            <a:r>
              <a:rPr lang="en-US" dirty="0"/>
              <a:t> de </a:t>
            </a:r>
            <a:r>
              <a:rPr lang="en-US" dirty="0" err="1"/>
              <a:t>détection</a:t>
            </a:r>
            <a:endParaRPr lang="en-US" dirty="0"/>
          </a:p>
        </p:txBody>
      </p:sp>
      <p:sp>
        <p:nvSpPr>
          <p:cNvPr id="46" name="Rounded Rectangle 45"/>
          <p:cNvSpPr/>
          <p:nvPr/>
        </p:nvSpPr>
        <p:spPr>
          <a:xfrm>
            <a:off x="5797612" y="5692919"/>
            <a:ext cx="2292792" cy="797119"/>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ounded Rectangle 46"/>
          <p:cNvSpPr/>
          <p:nvPr/>
        </p:nvSpPr>
        <p:spPr>
          <a:xfrm>
            <a:off x="8504804" y="5692920"/>
            <a:ext cx="2332194" cy="797118"/>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8" name="TextBox 47"/>
          <p:cNvSpPr txBox="1"/>
          <p:nvPr/>
        </p:nvSpPr>
        <p:spPr>
          <a:xfrm>
            <a:off x="5838251" y="5779809"/>
            <a:ext cx="2243053" cy="646331"/>
          </a:xfrm>
          <a:prstGeom prst="rect">
            <a:avLst/>
          </a:prstGeom>
          <a:noFill/>
        </p:spPr>
        <p:txBody>
          <a:bodyPr wrap="square" rtlCol="0">
            <a:spAutoFit/>
          </a:bodyPr>
          <a:lstStyle/>
          <a:p>
            <a:pPr algn="ctr"/>
            <a:r>
              <a:rPr lang="en-US" dirty="0" err="1"/>
              <a:t>Laisser</a:t>
            </a:r>
            <a:r>
              <a:rPr lang="en-US" dirty="0"/>
              <a:t> le client </a:t>
            </a:r>
            <a:r>
              <a:rPr lang="en-US" dirty="0" err="1"/>
              <a:t>tranquille</a:t>
            </a:r>
            <a:endParaRPr lang="en-US" dirty="0"/>
          </a:p>
        </p:txBody>
      </p:sp>
      <p:sp>
        <p:nvSpPr>
          <p:cNvPr id="49" name="TextBox 48"/>
          <p:cNvSpPr txBox="1"/>
          <p:nvPr/>
        </p:nvSpPr>
        <p:spPr>
          <a:xfrm>
            <a:off x="8504804" y="5792727"/>
            <a:ext cx="2381770" cy="646331"/>
          </a:xfrm>
          <a:prstGeom prst="rect">
            <a:avLst/>
          </a:prstGeom>
          <a:noFill/>
        </p:spPr>
        <p:txBody>
          <a:bodyPr wrap="square" rtlCol="0">
            <a:spAutoFit/>
          </a:bodyPr>
          <a:lstStyle/>
          <a:p>
            <a:pPr algn="ctr"/>
            <a:r>
              <a:rPr lang="en-US" dirty="0"/>
              <a:t>Assistance </a:t>
            </a:r>
            <a:r>
              <a:rPr lang="en-US" dirty="0" err="1"/>
              <a:t>personnalisée</a:t>
            </a:r>
            <a:endParaRPr lang="en-US" dirty="0"/>
          </a:p>
        </p:txBody>
      </p:sp>
      <p:cxnSp>
        <p:nvCxnSpPr>
          <p:cNvPr id="2060" name="Straight Arrow Connector 2059"/>
          <p:cNvCxnSpPr>
            <a:stCxn id="32" idx="2"/>
            <a:endCxn id="46" idx="0"/>
          </p:cNvCxnSpPr>
          <p:nvPr/>
        </p:nvCxnSpPr>
        <p:spPr>
          <a:xfrm>
            <a:off x="6944008" y="5432291"/>
            <a:ext cx="0" cy="2606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9549897" y="5454377"/>
            <a:ext cx="0" cy="2606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 name="Groupe 2">
            <a:extLst>
              <a:ext uri="{FF2B5EF4-FFF2-40B4-BE49-F238E27FC236}">
                <a16:creationId xmlns:a16="http://schemas.microsoft.com/office/drawing/2014/main" id="{2F3A31F4-8639-DAD1-0140-CE0B9A4AD8A0}"/>
              </a:ext>
            </a:extLst>
          </p:cNvPr>
          <p:cNvGrpSpPr/>
          <p:nvPr/>
        </p:nvGrpSpPr>
        <p:grpSpPr>
          <a:xfrm>
            <a:off x="96625" y="109775"/>
            <a:ext cx="1686019" cy="1024928"/>
            <a:chOff x="27009" y="1118677"/>
            <a:chExt cx="1686019" cy="1059886"/>
          </a:xfrm>
        </p:grpSpPr>
        <p:sp>
          <p:nvSpPr>
            <p:cNvPr id="5" name="Rectangle à coins arrondis 90">
              <a:extLst>
                <a:ext uri="{FF2B5EF4-FFF2-40B4-BE49-F238E27FC236}">
                  <a16:creationId xmlns:a16="http://schemas.microsoft.com/office/drawing/2014/main" id="{312F9F88-1A0F-E290-53E3-37FA6A9865FB}"/>
                </a:ext>
              </a:extLst>
            </p:cNvPr>
            <p:cNvSpPr/>
            <p:nvPr/>
          </p:nvSpPr>
          <p:spPr>
            <a:xfrm>
              <a:off x="115486" y="1118677"/>
              <a:ext cx="1597542" cy="599487"/>
            </a:xfrm>
            <a:prstGeom prst="roundRect">
              <a:avLst>
                <a:gd name="adj" fmla="val 10000"/>
              </a:avLst>
            </a:prstGeom>
            <a:solidFill>
              <a:srgbClr val="002060"/>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pPr algn="ctr"/>
              <a:r>
                <a:rPr lang="fr-FR" sz="1600" b="1" spc="50" dirty="0">
                  <a:ln w="9525" cmpd="sng">
                    <a:solidFill>
                      <a:schemeClr val="bg1"/>
                    </a:solidFill>
                    <a:prstDash val="solid"/>
                  </a:ln>
                  <a:solidFill>
                    <a:schemeClr val="bg1"/>
                  </a:solidFill>
                  <a:effectLst>
                    <a:glow rad="38100">
                      <a:schemeClr val="accent1">
                        <a:alpha val="40000"/>
                      </a:schemeClr>
                    </a:glow>
                  </a:effectLst>
                </a:rPr>
                <a:t>Problématique</a:t>
              </a:r>
            </a:p>
          </p:txBody>
        </p:sp>
        <p:sp>
          <p:nvSpPr>
            <p:cNvPr id="6" name="Rectangle 5">
              <a:extLst>
                <a:ext uri="{FF2B5EF4-FFF2-40B4-BE49-F238E27FC236}">
                  <a16:creationId xmlns:a16="http://schemas.microsoft.com/office/drawing/2014/main" id="{9E5DE839-9BD5-7BD2-3B7C-950D456D1B40}"/>
                </a:ext>
              </a:extLst>
            </p:cNvPr>
            <p:cNvSpPr/>
            <p:nvPr/>
          </p:nvSpPr>
          <p:spPr>
            <a:xfrm>
              <a:off x="27009" y="1662155"/>
              <a:ext cx="1565410" cy="51640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fr-FR" sz="1600" dirty="0">
                <a:solidFill>
                  <a:schemeClr val="tx1"/>
                </a:solidFill>
              </a:endParaRPr>
            </a:p>
          </p:txBody>
        </p:sp>
      </p:grpSp>
    </p:spTree>
    <p:extLst>
      <p:ext uri="{BB962C8B-B14F-4D97-AF65-F5344CB8AC3E}">
        <p14:creationId xmlns:p14="http://schemas.microsoft.com/office/powerpoint/2010/main" val="413978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50"/>
                                        <p:tgtEl>
                                          <p:spTgt spid="3"/>
                                        </p:tgtEl>
                                      </p:cBhvr>
                                    </p:animEffect>
                                  </p:childTnLst>
                                </p:cTn>
                              </p:par>
                            </p:childTnLst>
                          </p:cTn>
                        </p:par>
                        <p:par>
                          <p:cTn id="8" fill="hold">
                            <p:stCondLst>
                              <p:cond delay="250"/>
                            </p:stCondLst>
                            <p:childTnLst>
                              <p:par>
                                <p:cTn id="9" presetID="53" presetClass="entr" presetSubtype="16" fill="hold" nodeType="afterEffect">
                                  <p:stCondLst>
                                    <p:cond delay="0"/>
                                  </p:stCondLst>
                                  <p:childTnLst>
                                    <p:set>
                                      <p:cBhvr>
                                        <p:cTn id="10" dur="1" fill="hold">
                                          <p:stCondLst>
                                            <p:cond delay="0"/>
                                          </p:stCondLst>
                                        </p:cTn>
                                        <p:tgtEl>
                                          <p:spTgt spid="2051"/>
                                        </p:tgtEl>
                                        <p:attrNameLst>
                                          <p:attrName>style.visibility</p:attrName>
                                        </p:attrNameLst>
                                      </p:cBhvr>
                                      <p:to>
                                        <p:strVal val="visible"/>
                                      </p:to>
                                    </p:set>
                                    <p:anim calcmode="lin" valueType="num">
                                      <p:cBhvr>
                                        <p:cTn id="11" dur="500" fill="hold"/>
                                        <p:tgtEl>
                                          <p:spTgt spid="2051"/>
                                        </p:tgtEl>
                                        <p:attrNameLst>
                                          <p:attrName>ppt_w</p:attrName>
                                        </p:attrNameLst>
                                      </p:cBhvr>
                                      <p:tavLst>
                                        <p:tav tm="0">
                                          <p:val>
                                            <p:fltVal val="0"/>
                                          </p:val>
                                        </p:tav>
                                        <p:tav tm="100000">
                                          <p:val>
                                            <p:strVal val="#ppt_w"/>
                                          </p:val>
                                        </p:tav>
                                      </p:tavLst>
                                    </p:anim>
                                    <p:anim calcmode="lin" valueType="num">
                                      <p:cBhvr>
                                        <p:cTn id="12" dur="500" fill="hold"/>
                                        <p:tgtEl>
                                          <p:spTgt spid="2051"/>
                                        </p:tgtEl>
                                        <p:attrNameLst>
                                          <p:attrName>ppt_h</p:attrName>
                                        </p:attrNameLst>
                                      </p:cBhvr>
                                      <p:tavLst>
                                        <p:tav tm="0">
                                          <p:val>
                                            <p:fltVal val="0"/>
                                          </p:val>
                                        </p:tav>
                                        <p:tav tm="100000">
                                          <p:val>
                                            <p:strVal val="#ppt_h"/>
                                          </p:val>
                                        </p:tav>
                                      </p:tavLst>
                                    </p:anim>
                                    <p:animEffect transition="in" filter="fade">
                                      <p:cBhvr>
                                        <p:cTn id="13" dur="500"/>
                                        <p:tgtEl>
                                          <p:spTgt spid="2051"/>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250"/>
                                        <p:tgtEl>
                                          <p:spTgt spid="2052"/>
                                        </p:tgtEl>
                                      </p:cBhvr>
                                    </p:animEffect>
                                    <p:anim calcmode="lin" valueType="num">
                                      <p:cBhvr>
                                        <p:cTn id="17" dur="250" fill="hold"/>
                                        <p:tgtEl>
                                          <p:spTgt spid="2052"/>
                                        </p:tgtEl>
                                        <p:attrNameLst>
                                          <p:attrName>ppt_x</p:attrName>
                                        </p:attrNameLst>
                                      </p:cBhvr>
                                      <p:tavLst>
                                        <p:tav tm="0">
                                          <p:val>
                                            <p:strVal val="#ppt_x"/>
                                          </p:val>
                                        </p:tav>
                                        <p:tav tm="100000">
                                          <p:val>
                                            <p:strVal val="#ppt_x"/>
                                          </p:val>
                                        </p:tav>
                                      </p:tavLst>
                                    </p:anim>
                                    <p:anim calcmode="lin" valueType="num">
                                      <p:cBhvr>
                                        <p:cTn id="18" dur="250" fill="hold"/>
                                        <p:tgtEl>
                                          <p:spTgt spid="2052"/>
                                        </p:tgtEl>
                                        <p:attrNameLst>
                                          <p:attrName>ppt_y</p:attrName>
                                        </p:attrNameLst>
                                      </p:cBhvr>
                                      <p:tavLst>
                                        <p:tav tm="0">
                                          <p:val>
                                            <p:strVal val="#ppt_y-.1"/>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048"/>
                                        </p:tgtEl>
                                        <p:attrNameLst>
                                          <p:attrName>style.visibility</p:attrName>
                                        </p:attrNameLst>
                                      </p:cBhvr>
                                      <p:to>
                                        <p:strVal val="visible"/>
                                      </p:to>
                                    </p:set>
                                    <p:anim calcmode="lin" valueType="num">
                                      <p:cBhvr additive="base">
                                        <p:cTn id="21" dur="500" fill="hold"/>
                                        <p:tgtEl>
                                          <p:spTgt spid="2048"/>
                                        </p:tgtEl>
                                        <p:attrNameLst>
                                          <p:attrName>ppt_x</p:attrName>
                                        </p:attrNameLst>
                                      </p:cBhvr>
                                      <p:tavLst>
                                        <p:tav tm="0">
                                          <p:val>
                                            <p:strVal val="0-#ppt_w/2"/>
                                          </p:val>
                                        </p:tav>
                                        <p:tav tm="100000">
                                          <p:val>
                                            <p:strVal val="#ppt_x"/>
                                          </p:val>
                                        </p:tav>
                                      </p:tavLst>
                                    </p:anim>
                                    <p:anim calcmode="lin" valueType="num">
                                      <p:cBhvr additive="base">
                                        <p:cTn id="22" dur="500" fill="hold"/>
                                        <p:tgtEl>
                                          <p:spTgt spid="2048"/>
                                        </p:tgtEl>
                                        <p:attrNameLst>
                                          <p:attrName>ppt_y</p:attrName>
                                        </p:attrNameLst>
                                      </p:cBhvr>
                                      <p:tavLst>
                                        <p:tav tm="0">
                                          <p:val>
                                            <p:strVal val="#ppt_y"/>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par>
                                <p:cTn id="27" presetID="16" presetClass="entr" presetSubtype="21" fill="hold" nodeType="with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barn(inVertical)">
                                      <p:cBhvr>
                                        <p:cTn id="29" dur="500"/>
                                        <p:tgtEl>
                                          <p:spTgt spid="2050"/>
                                        </p:tgtEl>
                                      </p:cBhvr>
                                    </p:animEffect>
                                  </p:childTnLst>
                                </p:cTn>
                              </p:par>
                              <p:par>
                                <p:cTn id="30" presetID="2" presetClass="entr" presetSubtype="4"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additive="base">
                                        <p:cTn id="36" dur="500" fill="hold"/>
                                        <p:tgtEl>
                                          <p:spTgt spid="37"/>
                                        </p:tgtEl>
                                        <p:attrNameLst>
                                          <p:attrName>ppt_x</p:attrName>
                                        </p:attrNameLst>
                                      </p:cBhvr>
                                      <p:tavLst>
                                        <p:tav tm="0">
                                          <p:val>
                                            <p:strVal val="#ppt_x"/>
                                          </p:val>
                                        </p:tav>
                                        <p:tav tm="100000">
                                          <p:val>
                                            <p:strVal val="#ppt_x"/>
                                          </p:val>
                                        </p:tav>
                                      </p:tavLst>
                                    </p:anim>
                                    <p:anim calcmode="lin" valueType="num">
                                      <p:cBhvr additive="base">
                                        <p:cTn id="37" dur="500" fill="hold"/>
                                        <p:tgtEl>
                                          <p:spTgt spid="37"/>
                                        </p:tgtEl>
                                        <p:attrNameLst>
                                          <p:attrName>ppt_y</p:attrName>
                                        </p:attrNameLst>
                                      </p:cBhvr>
                                      <p:tavLst>
                                        <p:tav tm="0">
                                          <p:val>
                                            <p:strVal val="1+#ppt_h/2"/>
                                          </p:val>
                                        </p:tav>
                                        <p:tav tm="100000">
                                          <p:val>
                                            <p:strVal val="#ppt_y"/>
                                          </p:val>
                                        </p:tav>
                                      </p:tavLst>
                                    </p:anim>
                                  </p:childTnLst>
                                </p:cTn>
                              </p:par>
                              <p:par>
                                <p:cTn id="38" presetID="1" presetClass="entr" presetSubtype="0" fill="hold" grpId="0" nodeType="withEffect">
                                  <p:stCondLst>
                                    <p:cond delay="0"/>
                                  </p:stCondLst>
                                  <p:childTnLst>
                                    <p:set>
                                      <p:cBhvr>
                                        <p:cTn id="39" dur="1" fill="hold">
                                          <p:stCondLst>
                                            <p:cond delay="0"/>
                                          </p:stCondLst>
                                        </p:cTn>
                                        <p:tgtEl>
                                          <p:spTgt spid="204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barn(inVertical)">
                                      <p:cBhvr>
                                        <p:cTn id="50" dur="250"/>
                                        <p:tgtEl>
                                          <p:spTgt spid="22"/>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barn(inVertical)">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barn(inVertical)">
                                      <p:cBhvr>
                                        <p:cTn id="58" dur="250"/>
                                        <p:tgtEl>
                                          <p:spTgt spid="32"/>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barn(inVertical)">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52"/>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060"/>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barn(inVertical)">
                                      <p:cBhvr>
                                        <p:cTn id="72" dur="250"/>
                                        <p:tgtEl>
                                          <p:spTgt spid="46"/>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barn(inVertical)">
                                      <p:cBhvr>
                                        <p:cTn id="75" dur="250"/>
                                        <p:tgtEl>
                                          <p:spTgt spid="48"/>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barn(inVertical)">
                                      <p:cBhvr>
                                        <p:cTn id="80" dur="250"/>
                                        <p:tgtEl>
                                          <p:spTgt spid="47"/>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animEffect transition="in" filter="barn(inVertical)">
                                      <p:cBhvr>
                                        <p:cTn id="83"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2" grpId="0" animBg="1"/>
      <p:bldP spid="23" grpId="0"/>
      <p:bldP spid="34" grpId="0"/>
      <p:bldP spid="31" grpId="0" animBg="1"/>
      <p:bldP spid="2048" grpId="0" animBg="1"/>
      <p:bldP spid="37" grpId="0" animBg="1"/>
      <p:bldP spid="2049" grpId="0"/>
      <p:bldP spid="2052" grpId="0"/>
      <p:bldP spid="46" grpId="0" animBg="1"/>
      <p:bldP spid="47" grpId="0" animBg="1"/>
      <p:bldP spid="48" grpId="0"/>
      <p:bldP spid="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Connecteur droit 63"/>
          <p:cNvCxnSpPr/>
          <p:nvPr/>
        </p:nvCxnSpPr>
        <p:spPr>
          <a:xfrm>
            <a:off x="891148" y="1219200"/>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1981200" y="1003300"/>
            <a:ext cx="12701" cy="467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891696" y="1219200"/>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a:off x="1930400" y="1155700"/>
            <a:ext cx="12701" cy="467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750962" y="1278189"/>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flipH="1">
            <a:off x="4805113" y="2004389"/>
            <a:ext cx="1823692" cy="4638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Rectangle à coins arrondis 49"/>
          <p:cNvSpPr/>
          <p:nvPr/>
        </p:nvSpPr>
        <p:spPr>
          <a:xfrm>
            <a:off x="4180436" y="1358597"/>
            <a:ext cx="4637314" cy="64579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objectifs</a:t>
            </a:r>
          </a:p>
        </p:txBody>
      </p:sp>
      <p:pic>
        <p:nvPicPr>
          <p:cNvPr id="4" name="Image 3"/>
          <p:cNvPicPr>
            <a:picLocks noChangeAspect="1"/>
          </p:cNvPicPr>
          <p:nvPr/>
        </p:nvPicPr>
        <p:blipFill>
          <a:blip r:embed="rId3"/>
          <a:stretch>
            <a:fillRect/>
          </a:stretch>
        </p:blipFill>
        <p:spPr>
          <a:xfrm>
            <a:off x="10499725" y="4712161"/>
            <a:ext cx="1428750" cy="1247775"/>
          </a:xfrm>
          <a:prstGeom prst="round2DiagRect">
            <a:avLst>
              <a:gd name="adj1" fmla="val 16667"/>
              <a:gd name="adj2" fmla="val 0"/>
            </a:avLst>
          </a:prstGeom>
          <a:ln w="9525" cap="sq">
            <a:solidFill>
              <a:srgbClr val="002060"/>
            </a:solidFill>
            <a:miter lim="800000"/>
          </a:ln>
          <a:effectLst>
            <a:outerShdw blurRad="254000" algn="tl" rotWithShape="0">
              <a:srgbClr val="000000">
                <a:alpha val="43000"/>
              </a:srgbClr>
            </a:outerShdw>
          </a:effectLst>
        </p:spPr>
      </p:pic>
      <p:graphicFrame>
        <p:nvGraphicFramePr>
          <p:cNvPr id="46" name="Diagram 111"/>
          <p:cNvGraphicFramePr/>
          <p:nvPr>
            <p:extLst>
              <p:ext uri="{D42A27DB-BD31-4B8C-83A1-F6EECF244321}">
                <p14:modId xmlns:p14="http://schemas.microsoft.com/office/powerpoint/2010/main" val="902113062"/>
              </p:ext>
            </p:extLst>
          </p:nvPr>
        </p:nvGraphicFramePr>
        <p:xfrm>
          <a:off x="0" y="103671"/>
          <a:ext cx="12179299" cy="10007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Espace réservé du numéro de diapositive 4"/>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6</a:t>
            </a:fld>
            <a:endParaRPr lang="fr-FR" sz="2000" b="1" dirty="0">
              <a:solidFill>
                <a:schemeClr val="tx1">
                  <a:lumMod val="95000"/>
                  <a:lumOff val="5000"/>
                </a:schemeClr>
              </a:solidFill>
            </a:endParaRPr>
          </a:p>
        </p:txBody>
      </p:sp>
      <p:grpSp>
        <p:nvGrpSpPr>
          <p:cNvPr id="90" name="Groupe 89"/>
          <p:cNvGrpSpPr/>
          <p:nvPr/>
        </p:nvGrpSpPr>
        <p:grpSpPr>
          <a:xfrm>
            <a:off x="85844" y="3139143"/>
            <a:ext cx="1640635" cy="579714"/>
            <a:chOff x="27009" y="1626418"/>
            <a:chExt cx="1640635" cy="599487"/>
          </a:xfrm>
        </p:grpSpPr>
        <p:sp>
          <p:nvSpPr>
            <p:cNvPr id="91" name="Rectangle à coins arrondis 90"/>
            <p:cNvSpPr/>
            <p:nvPr/>
          </p:nvSpPr>
          <p:spPr>
            <a:xfrm>
              <a:off x="70102" y="1626418"/>
              <a:ext cx="1597542" cy="599487"/>
            </a:xfrm>
            <a:prstGeom prst="roundRect">
              <a:avLst>
                <a:gd name="adj" fmla="val 10000"/>
              </a:avLst>
            </a:prstGeom>
            <a:solidFill>
              <a:srgbClr val="002060"/>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pPr algn="ctr"/>
              <a:r>
                <a:rPr lang="fr-FR" sz="1600" b="1" spc="50">
                  <a:ln w="9525" cmpd="sng">
                    <a:solidFill>
                      <a:schemeClr val="bg1"/>
                    </a:solidFill>
                    <a:prstDash val="solid"/>
                  </a:ln>
                  <a:solidFill>
                    <a:schemeClr val="bg1"/>
                  </a:solidFill>
                  <a:effectLst>
                    <a:glow rad="38100">
                      <a:schemeClr val="accent1">
                        <a:alpha val="40000"/>
                      </a:schemeClr>
                    </a:glow>
                  </a:effectLst>
                </a:rPr>
                <a:t>Objectifs</a:t>
              </a:r>
              <a:endParaRPr lang="fr-FR" sz="1600" b="1" spc="50" dirty="0">
                <a:ln w="9525" cmpd="sng">
                  <a:solidFill>
                    <a:schemeClr val="bg1"/>
                  </a:solidFill>
                  <a:prstDash val="solid"/>
                </a:ln>
                <a:solidFill>
                  <a:schemeClr val="bg1"/>
                </a:solidFill>
                <a:effectLst>
                  <a:glow rad="38100">
                    <a:schemeClr val="accent1">
                      <a:alpha val="40000"/>
                    </a:schemeClr>
                  </a:glow>
                </a:effectLst>
              </a:endParaRPr>
            </a:p>
          </p:txBody>
        </p:sp>
        <p:sp>
          <p:nvSpPr>
            <p:cNvPr id="92" name="Rectangle 91"/>
            <p:cNvSpPr/>
            <p:nvPr/>
          </p:nvSpPr>
          <p:spPr>
            <a:xfrm>
              <a:off x="27009" y="1662155"/>
              <a:ext cx="1565410" cy="51640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fr-FR" sz="1600" dirty="0">
                <a:solidFill>
                  <a:schemeClr val="tx1"/>
                </a:solidFill>
              </a:endParaRPr>
            </a:p>
          </p:txBody>
        </p:sp>
      </p:grpSp>
      <p:cxnSp>
        <p:nvCxnSpPr>
          <p:cNvPr id="54" name="Connecteur droit avec flèche 11"/>
          <p:cNvCxnSpPr/>
          <p:nvPr/>
        </p:nvCxnSpPr>
        <p:spPr>
          <a:xfrm>
            <a:off x="6694712" y="2013313"/>
            <a:ext cx="1478615" cy="4705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82" name="Groupe 66"/>
          <p:cNvGrpSpPr/>
          <p:nvPr/>
        </p:nvGrpSpPr>
        <p:grpSpPr>
          <a:xfrm>
            <a:off x="2163778" y="2452707"/>
            <a:ext cx="4182919" cy="1891848"/>
            <a:chOff x="-66325" y="820360"/>
            <a:chExt cx="1781999" cy="609562"/>
          </a:xfrm>
        </p:grpSpPr>
        <p:sp>
          <p:nvSpPr>
            <p:cNvPr id="83" name="Rectangle à coins arrondis 67"/>
            <p:cNvSpPr/>
            <p:nvPr/>
          </p:nvSpPr>
          <p:spPr>
            <a:xfrm>
              <a:off x="25903" y="881382"/>
              <a:ext cx="1597542" cy="548540"/>
            </a:xfrm>
            <a:prstGeom prst="roundRect">
              <a:avLst>
                <a:gd name="adj" fmla="val 10000"/>
              </a:avLst>
            </a:prstGeom>
            <a:solidFill>
              <a:sysClr val="window" lastClr="FFFFFF">
                <a:hueOff val="0"/>
                <a:satOff val="0"/>
                <a:lumOff val="0"/>
                <a:alphaOff val="0"/>
              </a:sysClr>
            </a:solidFill>
            <a:ln w="25400" cap="flat" cmpd="sng" algn="ctr">
              <a:solidFill>
                <a:srgbClr val="4F81BD">
                  <a:shade val="8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84" name="Rectangle 83"/>
            <p:cNvSpPr/>
            <p:nvPr/>
          </p:nvSpPr>
          <p:spPr>
            <a:xfrm>
              <a:off x="-66325" y="820360"/>
              <a:ext cx="1781999" cy="5353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fr-FR" sz="2000" kern="1200" dirty="0">
                <a:solidFill>
                  <a:srgbClr val="4F81BD">
                    <a:lumMod val="50000"/>
                  </a:srgbClr>
                </a:solidFill>
                <a:latin typeface="Calibri"/>
                <a:ea typeface="+mn-ea"/>
                <a:cs typeface="+mn-cs"/>
              </a:endParaRPr>
            </a:p>
          </p:txBody>
        </p:sp>
      </p:grpSp>
      <p:sp>
        <p:nvSpPr>
          <p:cNvPr id="7" name="TextBox 6"/>
          <p:cNvSpPr txBox="1"/>
          <p:nvPr/>
        </p:nvSpPr>
        <p:spPr>
          <a:xfrm>
            <a:off x="2534422" y="2754931"/>
            <a:ext cx="3518202" cy="1477328"/>
          </a:xfrm>
          <a:prstGeom prst="rect">
            <a:avLst/>
          </a:prstGeom>
          <a:noFill/>
        </p:spPr>
        <p:txBody>
          <a:bodyPr wrap="square" rtlCol="0">
            <a:spAutoFit/>
          </a:bodyPr>
          <a:lstStyle/>
          <a:p>
            <a:pPr marL="285750" indent="-285750">
              <a:buFont typeface="Wingdings" pitchFamily="2" charset="2"/>
              <a:buChar char="ü"/>
            </a:pPr>
            <a:r>
              <a:rPr lang="en-US" dirty="0"/>
              <a:t>Amélioration de la satisfaction client </a:t>
            </a:r>
          </a:p>
          <a:p>
            <a:endParaRPr lang="en-US" dirty="0"/>
          </a:p>
          <a:p>
            <a:pPr marL="285750" indent="-285750">
              <a:buFont typeface="Wingdings" pitchFamily="2" charset="2"/>
              <a:buChar char="ü"/>
            </a:pPr>
            <a:r>
              <a:rPr lang="fr-FR" dirty="0"/>
              <a:t>Optimisation de l'interaction entre le client et l'employé</a:t>
            </a:r>
            <a:endParaRPr lang="en-US" dirty="0"/>
          </a:p>
        </p:txBody>
      </p:sp>
      <p:grpSp>
        <p:nvGrpSpPr>
          <p:cNvPr id="93" name="Groupe 66"/>
          <p:cNvGrpSpPr/>
          <p:nvPr/>
        </p:nvGrpSpPr>
        <p:grpSpPr>
          <a:xfrm>
            <a:off x="6499093" y="2483867"/>
            <a:ext cx="4182919" cy="1891848"/>
            <a:chOff x="-66325" y="820360"/>
            <a:chExt cx="1781999" cy="609562"/>
          </a:xfrm>
        </p:grpSpPr>
        <p:sp>
          <p:nvSpPr>
            <p:cNvPr id="94" name="Rectangle à coins arrondis 67"/>
            <p:cNvSpPr/>
            <p:nvPr/>
          </p:nvSpPr>
          <p:spPr>
            <a:xfrm>
              <a:off x="25903" y="881382"/>
              <a:ext cx="1597542" cy="548540"/>
            </a:xfrm>
            <a:prstGeom prst="roundRect">
              <a:avLst>
                <a:gd name="adj" fmla="val 10000"/>
              </a:avLst>
            </a:prstGeom>
            <a:solidFill>
              <a:sysClr val="window" lastClr="FFFFFF">
                <a:hueOff val="0"/>
                <a:satOff val="0"/>
                <a:lumOff val="0"/>
                <a:alphaOff val="0"/>
              </a:sysClr>
            </a:solidFill>
            <a:ln w="25400" cap="flat" cmpd="sng" algn="ctr">
              <a:solidFill>
                <a:srgbClr val="4F81BD">
                  <a:shade val="8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95" name="Rectangle 94"/>
            <p:cNvSpPr/>
            <p:nvPr/>
          </p:nvSpPr>
          <p:spPr>
            <a:xfrm>
              <a:off x="-66325" y="820360"/>
              <a:ext cx="1781999" cy="5353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fr-FR" sz="2000" kern="1200" dirty="0">
                <a:solidFill>
                  <a:srgbClr val="4F81BD">
                    <a:lumMod val="50000"/>
                  </a:srgbClr>
                </a:solidFill>
                <a:latin typeface="Calibri"/>
                <a:ea typeface="+mn-ea"/>
                <a:cs typeface="+mn-cs"/>
              </a:endParaRPr>
            </a:p>
          </p:txBody>
        </p:sp>
      </p:grpSp>
      <p:sp>
        <p:nvSpPr>
          <p:cNvPr id="96" name="TextBox 95"/>
          <p:cNvSpPr txBox="1"/>
          <p:nvPr/>
        </p:nvSpPr>
        <p:spPr>
          <a:xfrm>
            <a:off x="6835366" y="3174405"/>
            <a:ext cx="3518202" cy="1200329"/>
          </a:xfrm>
          <a:prstGeom prst="rect">
            <a:avLst/>
          </a:prstGeom>
          <a:noFill/>
        </p:spPr>
        <p:txBody>
          <a:bodyPr wrap="square" rtlCol="0">
            <a:spAutoFit/>
          </a:bodyPr>
          <a:lstStyle/>
          <a:p>
            <a:pPr marL="285750" indent="-285750">
              <a:buFont typeface="Wingdings" pitchFamily="2" charset="2"/>
              <a:buChar char="ü"/>
            </a:pPr>
            <a:r>
              <a:rPr lang="fr-FR" dirty="0"/>
              <a:t>augmentation des chances de ventes</a:t>
            </a:r>
            <a:endParaRPr lang="en-US" dirty="0"/>
          </a:p>
          <a:p>
            <a:endParaRPr lang="en-US" dirty="0"/>
          </a:p>
          <a:p>
            <a:pPr marL="285750" indent="-285750">
              <a:buFont typeface="Wingdings" pitchFamily="2" charset="2"/>
              <a:buChar char="ü"/>
            </a:pPr>
            <a:endParaRPr lang="en-US" dirty="0"/>
          </a:p>
        </p:txBody>
      </p:sp>
    </p:spTree>
    <p:extLst>
      <p:ext uri="{BB962C8B-B14F-4D97-AF65-F5344CB8AC3E}">
        <p14:creationId xmlns:p14="http://schemas.microsoft.com/office/powerpoint/2010/main" val="141125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250" fill="hold"/>
                                        <p:tgtEl>
                                          <p:spTgt spid="4"/>
                                        </p:tgtEl>
                                        <p:attrNameLst>
                                          <p:attrName>ppt_x</p:attrName>
                                        </p:attrNameLst>
                                      </p:cBhvr>
                                      <p:tavLst>
                                        <p:tav tm="0">
                                          <p:val>
                                            <p:strVal val="#ppt_x"/>
                                          </p:val>
                                        </p:tav>
                                        <p:tav tm="100000">
                                          <p:val>
                                            <p:strVal val="#ppt_x"/>
                                          </p:val>
                                        </p:tav>
                                      </p:tavLst>
                                    </p:anim>
                                    <p:anim calcmode="lin" valueType="num">
                                      <p:cBhvr additive="base">
                                        <p:cTn id="10" dur="2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25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wipe(down)">
                                      <p:cBhvr>
                                        <p:cTn id="20" dur="72">
                                          <p:stCondLst>
                                            <p:cond delay="0"/>
                                          </p:stCondLst>
                                        </p:cTn>
                                        <p:tgtEl>
                                          <p:spTgt spid="82"/>
                                        </p:tgtEl>
                                      </p:cBhvr>
                                    </p:animEffect>
                                    <p:anim calcmode="lin" valueType="num">
                                      <p:cBhvr>
                                        <p:cTn id="21" dur="228" tmFilter="0,0; 0.14,0.36; 0.43,0.73; 0.71,0.91; 1.0,1.0">
                                          <p:stCondLst>
                                            <p:cond delay="0"/>
                                          </p:stCondLst>
                                        </p:cTn>
                                        <p:tgtEl>
                                          <p:spTgt spid="82"/>
                                        </p:tgtEl>
                                        <p:attrNameLst>
                                          <p:attrName>ppt_x</p:attrName>
                                        </p:attrNameLst>
                                      </p:cBhvr>
                                      <p:tavLst>
                                        <p:tav tm="0">
                                          <p:val>
                                            <p:strVal val="#ppt_x-0.25"/>
                                          </p:val>
                                        </p:tav>
                                        <p:tav tm="100000">
                                          <p:val>
                                            <p:strVal val="#ppt_x"/>
                                          </p:val>
                                        </p:tav>
                                      </p:tavLst>
                                    </p:anim>
                                    <p:anim calcmode="lin" valueType="num">
                                      <p:cBhvr>
                                        <p:cTn id="22" dur="83" tmFilter="0.0,0.0; 0.25,0.07; 0.50,0.2; 0.75,0.467; 1.0,1.0">
                                          <p:stCondLst>
                                            <p:cond delay="0"/>
                                          </p:stCondLst>
                                        </p:cTn>
                                        <p:tgtEl>
                                          <p:spTgt spid="82"/>
                                        </p:tgtEl>
                                        <p:attrNameLst>
                                          <p:attrName>ppt_y</p:attrName>
                                        </p:attrNameLst>
                                      </p:cBhvr>
                                      <p:tavLst>
                                        <p:tav tm="0" fmla="#ppt_y-sin(pi*$)/3">
                                          <p:val>
                                            <p:fltVal val="0.5"/>
                                          </p:val>
                                        </p:tav>
                                        <p:tav tm="100000">
                                          <p:val>
                                            <p:fltVal val="1"/>
                                          </p:val>
                                        </p:tav>
                                      </p:tavLst>
                                    </p:anim>
                                    <p:anim calcmode="lin" valueType="num">
                                      <p:cBhvr>
                                        <p:cTn id="23" dur="83" tmFilter="0, 0; 0.125,0.2665; 0.25,0.4; 0.375,0.465; 0.5,0.5;  0.625,0.535; 0.75,0.6; 0.875,0.7335; 1,1">
                                          <p:stCondLst>
                                            <p:cond delay="83"/>
                                          </p:stCondLst>
                                        </p:cTn>
                                        <p:tgtEl>
                                          <p:spTgt spid="82"/>
                                        </p:tgtEl>
                                        <p:attrNameLst>
                                          <p:attrName>ppt_y</p:attrName>
                                        </p:attrNameLst>
                                      </p:cBhvr>
                                      <p:tavLst>
                                        <p:tav tm="0" fmla="#ppt_y-sin(pi*$)/9">
                                          <p:val>
                                            <p:fltVal val="0"/>
                                          </p:val>
                                        </p:tav>
                                        <p:tav tm="100000">
                                          <p:val>
                                            <p:fltVal val="1"/>
                                          </p:val>
                                        </p:tav>
                                      </p:tavLst>
                                    </p:anim>
                                    <p:anim calcmode="lin" valueType="num">
                                      <p:cBhvr>
                                        <p:cTn id="24" dur="41" tmFilter="0, 0; 0.125,0.2665; 0.25,0.4; 0.375,0.465; 0.5,0.5;  0.625,0.535; 0.75,0.6; 0.875,0.7335; 1,1">
                                          <p:stCondLst>
                                            <p:cond delay="166"/>
                                          </p:stCondLst>
                                        </p:cTn>
                                        <p:tgtEl>
                                          <p:spTgt spid="82"/>
                                        </p:tgtEl>
                                        <p:attrNameLst>
                                          <p:attrName>ppt_y</p:attrName>
                                        </p:attrNameLst>
                                      </p:cBhvr>
                                      <p:tavLst>
                                        <p:tav tm="0" fmla="#ppt_y-sin(pi*$)/27">
                                          <p:val>
                                            <p:fltVal val="0"/>
                                          </p:val>
                                        </p:tav>
                                        <p:tav tm="100000">
                                          <p:val>
                                            <p:fltVal val="1"/>
                                          </p:val>
                                        </p:tav>
                                      </p:tavLst>
                                    </p:anim>
                                    <p:anim calcmode="lin" valueType="num">
                                      <p:cBhvr>
                                        <p:cTn id="25" dur="21" tmFilter="0, 0; 0.125,0.2665; 0.25,0.4; 0.375,0.465; 0.5,0.5;  0.625,0.535; 0.75,0.6; 0.875,0.7335; 1,1">
                                          <p:stCondLst>
                                            <p:cond delay="207"/>
                                          </p:stCondLst>
                                        </p:cTn>
                                        <p:tgtEl>
                                          <p:spTgt spid="82"/>
                                        </p:tgtEl>
                                        <p:attrNameLst>
                                          <p:attrName>ppt_y</p:attrName>
                                        </p:attrNameLst>
                                      </p:cBhvr>
                                      <p:tavLst>
                                        <p:tav tm="0" fmla="#ppt_y-sin(pi*$)/81">
                                          <p:val>
                                            <p:fltVal val="0"/>
                                          </p:val>
                                        </p:tav>
                                        <p:tav tm="100000">
                                          <p:val>
                                            <p:fltVal val="1"/>
                                          </p:val>
                                        </p:tav>
                                      </p:tavLst>
                                    </p:anim>
                                    <p:animScale>
                                      <p:cBhvr>
                                        <p:cTn id="26" dur="3">
                                          <p:stCondLst>
                                            <p:cond delay="81"/>
                                          </p:stCondLst>
                                        </p:cTn>
                                        <p:tgtEl>
                                          <p:spTgt spid="82"/>
                                        </p:tgtEl>
                                      </p:cBhvr>
                                      <p:to x="100000" y="60000"/>
                                    </p:animScale>
                                    <p:animScale>
                                      <p:cBhvr>
                                        <p:cTn id="27" dur="21" decel="50000">
                                          <p:stCondLst>
                                            <p:cond delay="85"/>
                                          </p:stCondLst>
                                        </p:cTn>
                                        <p:tgtEl>
                                          <p:spTgt spid="82"/>
                                        </p:tgtEl>
                                      </p:cBhvr>
                                      <p:to x="100000" y="100000"/>
                                    </p:animScale>
                                    <p:animScale>
                                      <p:cBhvr>
                                        <p:cTn id="28" dur="3">
                                          <p:stCondLst>
                                            <p:cond delay="164"/>
                                          </p:stCondLst>
                                        </p:cTn>
                                        <p:tgtEl>
                                          <p:spTgt spid="82"/>
                                        </p:tgtEl>
                                      </p:cBhvr>
                                      <p:to x="100000" y="80000"/>
                                    </p:animScale>
                                    <p:animScale>
                                      <p:cBhvr>
                                        <p:cTn id="29" dur="21" decel="50000">
                                          <p:stCondLst>
                                            <p:cond delay="167"/>
                                          </p:stCondLst>
                                        </p:cTn>
                                        <p:tgtEl>
                                          <p:spTgt spid="82"/>
                                        </p:tgtEl>
                                      </p:cBhvr>
                                      <p:to x="100000" y="100000"/>
                                    </p:animScale>
                                    <p:animScale>
                                      <p:cBhvr>
                                        <p:cTn id="30" dur="3">
                                          <p:stCondLst>
                                            <p:cond delay="205"/>
                                          </p:stCondLst>
                                        </p:cTn>
                                        <p:tgtEl>
                                          <p:spTgt spid="82"/>
                                        </p:tgtEl>
                                      </p:cBhvr>
                                      <p:to x="100000" y="90000"/>
                                    </p:animScale>
                                    <p:animScale>
                                      <p:cBhvr>
                                        <p:cTn id="31" dur="21" decel="50000">
                                          <p:stCondLst>
                                            <p:cond delay="208"/>
                                          </p:stCondLst>
                                        </p:cTn>
                                        <p:tgtEl>
                                          <p:spTgt spid="82"/>
                                        </p:tgtEl>
                                      </p:cBhvr>
                                      <p:to x="100000" y="100000"/>
                                    </p:animScale>
                                    <p:animScale>
                                      <p:cBhvr>
                                        <p:cTn id="32" dur="3">
                                          <p:stCondLst>
                                            <p:cond delay="226"/>
                                          </p:stCondLst>
                                        </p:cTn>
                                        <p:tgtEl>
                                          <p:spTgt spid="82"/>
                                        </p:tgtEl>
                                      </p:cBhvr>
                                      <p:to x="100000" y="95000"/>
                                    </p:animScale>
                                    <p:animScale>
                                      <p:cBhvr>
                                        <p:cTn id="33" dur="21" decel="50000">
                                          <p:stCondLst>
                                            <p:cond delay="229"/>
                                          </p:stCondLst>
                                        </p:cTn>
                                        <p:tgtEl>
                                          <p:spTgt spid="82"/>
                                        </p:tgtEl>
                                      </p:cBhvr>
                                      <p:to x="100000" y="100000"/>
                                    </p:animScale>
                                  </p:childTnLst>
                                </p:cTn>
                              </p:par>
                              <p:par>
                                <p:cTn id="34" presetID="26"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72">
                                          <p:stCondLst>
                                            <p:cond delay="0"/>
                                          </p:stCondLst>
                                        </p:cTn>
                                        <p:tgtEl>
                                          <p:spTgt spid="7"/>
                                        </p:tgtEl>
                                      </p:cBhvr>
                                    </p:animEffect>
                                    <p:anim calcmode="lin" valueType="num">
                                      <p:cBhvr>
                                        <p:cTn id="37" dur="228"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8" dur="83"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9" dur="83" tmFilter="0, 0; 0.125,0.2665; 0.25,0.4; 0.375,0.465; 0.5,0.5;  0.625,0.535; 0.75,0.6; 0.875,0.7335; 1,1">
                                          <p:stCondLst>
                                            <p:cond delay="83"/>
                                          </p:stCondLst>
                                        </p:cTn>
                                        <p:tgtEl>
                                          <p:spTgt spid="7"/>
                                        </p:tgtEl>
                                        <p:attrNameLst>
                                          <p:attrName>ppt_y</p:attrName>
                                        </p:attrNameLst>
                                      </p:cBhvr>
                                      <p:tavLst>
                                        <p:tav tm="0" fmla="#ppt_y-sin(pi*$)/9">
                                          <p:val>
                                            <p:fltVal val="0"/>
                                          </p:val>
                                        </p:tav>
                                        <p:tav tm="100000">
                                          <p:val>
                                            <p:fltVal val="1"/>
                                          </p:val>
                                        </p:tav>
                                      </p:tavLst>
                                    </p:anim>
                                    <p:anim calcmode="lin" valueType="num">
                                      <p:cBhvr>
                                        <p:cTn id="40" dur="41" tmFilter="0, 0; 0.125,0.2665; 0.25,0.4; 0.375,0.465; 0.5,0.5;  0.625,0.535; 0.75,0.6; 0.875,0.7335; 1,1">
                                          <p:stCondLst>
                                            <p:cond delay="166"/>
                                          </p:stCondLst>
                                        </p:cTn>
                                        <p:tgtEl>
                                          <p:spTgt spid="7"/>
                                        </p:tgtEl>
                                        <p:attrNameLst>
                                          <p:attrName>ppt_y</p:attrName>
                                        </p:attrNameLst>
                                      </p:cBhvr>
                                      <p:tavLst>
                                        <p:tav tm="0" fmla="#ppt_y-sin(pi*$)/27">
                                          <p:val>
                                            <p:fltVal val="0"/>
                                          </p:val>
                                        </p:tav>
                                        <p:tav tm="100000">
                                          <p:val>
                                            <p:fltVal val="1"/>
                                          </p:val>
                                        </p:tav>
                                      </p:tavLst>
                                    </p:anim>
                                    <p:anim calcmode="lin" valueType="num">
                                      <p:cBhvr>
                                        <p:cTn id="41" dur="21" tmFilter="0, 0; 0.125,0.2665; 0.25,0.4; 0.375,0.465; 0.5,0.5;  0.625,0.535; 0.75,0.6; 0.875,0.7335; 1,1">
                                          <p:stCondLst>
                                            <p:cond delay="207"/>
                                          </p:stCondLst>
                                        </p:cTn>
                                        <p:tgtEl>
                                          <p:spTgt spid="7"/>
                                        </p:tgtEl>
                                        <p:attrNameLst>
                                          <p:attrName>ppt_y</p:attrName>
                                        </p:attrNameLst>
                                      </p:cBhvr>
                                      <p:tavLst>
                                        <p:tav tm="0" fmla="#ppt_y-sin(pi*$)/81">
                                          <p:val>
                                            <p:fltVal val="0"/>
                                          </p:val>
                                        </p:tav>
                                        <p:tav tm="100000">
                                          <p:val>
                                            <p:fltVal val="1"/>
                                          </p:val>
                                        </p:tav>
                                      </p:tavLst>
                                    </p:anim>
                                    <p:animScale>
                                      <p:cBhvr>
                                        <p:cTn id="42" dur="3">
                                          <p:stCondLst>
                                            <p:cond delay="81"/>
                                          </p:stCondLst>
                                        </p:cTn>
                                        <p:tgtEl>
                                          <p:spTgt spid="7"/>
                                        </p:tgtEl>
                                      </p:cBhvr>
                                      <p:to x="100000" y="60000"/>
                                    </p:animScale>
                                    <p:animScale>
                                      <p:cBhvr>
                                        <p:cTn id="43" dur="21" decel="50000">
                                          <p:stCondLst>
                                            <p:cond delay="85"/>
                                          </p:stCondLst>
                                        </p:cTn>
                                        <p:tgtEl>
                                          <p:spTgt spid="7"/>
                                        </p:tgtEl>
                                      </p:cBhvr>
                                      <p:to x="100000" y="100000"/>
                                    </p:animScale>
                                    <p:animScale>
                                      <p:cBhvr>
                                        <p:cTn id="44" dur="3">
                                          <p:stCondLst>
                                            <p:cond delay="164"/>
                                          </p:stCondLst>
                                        </p:cTn>
                                        <p:tgtEl>
                                          <p:spTgt spid="7"/>
                                        </p:tgtEl>
                                      </p:cBhvr>
                                      <p:to x="100000" y="80000"/>
                                    </p:animScale>
                                    <p:animScale>
                                      <p:cBhvr>
                                        <p:cTn id="45" dur="21" decel="50000">
                                          <p:stCondLst>
                                            <p:cond delay="167"/>
                                          </p:stCondLst>
                                        </p:cTn>
                                        <p:tgtEl>
                                          <p:spTgt spid="7"/>
                                        </p:tgtEl>
                                      </p:cBhvr>
                                      <p:to x="100000" y="100000"/>
                                    </p:animScale>
                                    <p:animScale>
                                      <p:cBhvr>
                                        <p:cTn id="46" dur="3">
                                          <p:stCondLst>
                                            <p:cond delay="205"/>
                                          </p:stCondLst>
                                        </p:cTn>
                                        <p:tgtEl>
                                          <p:spTgt spid="7"/>
                                        </p:tgtEl>
                                      </p:cBhvr>
                                      <p:to x="100000" y="90000"/>
                                    </p:animScale>
                                    <p:animScale>
                                      <p:cBhvr>
                                        <p:cTn id="47" dur="21" decel="50000">
                                          <p:stCondLst>
                                            <p:cond delay="208"/>
                                          </p:stCondLst>
                                        </p:cTn>
                                        <p:tgtEl>
                                          <p:spTgt spid="7"/>
                                        </p:tgtEl>
                                      </p:cBhvr>
                                      <p:to x="100000" y="100000"/>
                                    </p:animScale>
                                    <p:animScale>
                                      <p:cBhvr>
                                        <p:cTn id="48" dur="3">
                                          <p:stCondLst>
                                            <p:cond delay="226"/>
                                          </p:stCondLst>
                                        </p:cTn>
                                        <p:tgtEl>
                                          <p:spTgt spid="7"/>
                                        </p:tgtEl>
                                      </p:cBhvr>
                                      <p:to x="100000" y="95000"/>
                                    </p:animScale>
                                    <p:animScale>
                                      <p:cBhvr>
                                        <p:cTn id="49" dur="21" decel="50000">
                                          <p:stCondLst>
                                            <p:cond delay="229"/>
                                          </p:stCondLst>
                                        </p:cTn>
                                        <p:tgtEl>
                                          <p:spTgt spid="7"/>
                                        </p:tgtEl>
                                      </p:cBhvr>
                                      <p:to x="100000" y="100000"/>
                                    </p:animScale>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circle(in)">
                                      <p:cBhvr>
                                        <p:cTn id="54" dur="250"/>
                                        <p:tgtEl>
                                          <p:spTgt spid="54"/>
                                        </p:tgtEl>
                                      </p:cBhvr>
                                    </p:animEffect>
                                  </p:childTnLst>
                                </p:cTn>
                              </p:par>
                            </p:childTnLst>
                          </p:cTn>
                        </p:par>
                        <p:par>
                          <p:cTn id="55" fill="hold">
                            <p:stCondLst>
                              <p:cond delay="250"/>
                            </p:stCondLst>
                            <p:childTnLst>
                              <p:par>
                                <p:cTn id="56" presetID="26" presetClass="entr" presetSubtype="0" fill="hold" nodeType="after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wipe(down)">
                                      <p:cBhvr>
                                        <p:cTn id="58" dur="72">
                                          <p:stCondLst>
                                            <p:cond delay="0"/>
                                          </p:stCondLst>
                                        </p:cTn>
                                        <p:tgtEl>
                                          <p:spTgt spid="93"/>
                                        </p:tgtEl>
                                      </p:cBhvr>
                                    </p:animEffect>
                                    <p:anim calcmode="lin" valueType="num">
                                      <p:cBhvr>
                                        <p:cTn id="59" dur="228" tmFilter="0,0; 0.14,0.36; 0.43,0.73; 0.71,0.91; 1.0,1.0">
                                          <p:stCondLst>
                                            <p:cond delay="0"/>
                                          </p:stCondLst>
                                        </p:cTn>
                                        <p:tgtEl>
                                          <p:spTgt spid="93"/>
                                        </p:tgtEl>
                                        <p:attrNameLst>
                                          <p:attrName>ppt_x</p:attrName>
                                        </p:attrNameLst>
                                      </p:cBhvr>
                                      <p:tavLst>
                                        <p:tav tm="0">
                                          <p:val>
                                            <p:strVal val="#ppt_x-0.25"/>
                                          </p:val>
                                        </p:tav>
                                        <p:tav tm="100000">
                                          <p:val>
                                            <p:strVal val="#ppt_x"/>
                                          </p:val>
                                        </p:tav>
                                      </p:tavLst>
                                    </p:anim>
                                    <p:anim calcmode="lin" valueType="num">
                                      <p:cBhvr>
                                        <p:cTn id="60" dur="83" tmFilter="0.0,0.0; 0.25,0.07; 0.50,0.2; 0.75,0.467; 1.0,1.0">
                                          <p:stCondLst>
                                            <p:cond delay="0"/>
                                          </p:stCondLst>
                                        </p:cTn>
                                        <p:tgtEl>
                                          <p:spTgt spid="93"/>
                                        </p:tgtEl>
                                        <p:attrNameLst>
                                          <p:attrName>ppt_y</p:attrName>
                                        </p:attrNameLst>
                                      </p:cBhvr>
                                      <p:tavLst>
                                        <p:tav tm="0" fmla="#ppt_y-sin(pi*$)/3">
                                          <p:val>
                                            <p:fltVal val="0.5"/>
                                          </p:val>
                                        </p:tav>
                                        <p:tav tm="100000">
                                          <p:val>
                                            <p:fltVal val="1"/>
                                          </p:val>
                                        </p:tav>
                                      </p:tavLst>
                                    </p:anim>
                                    <p:anim calcmode="lin" valueType="num">
                                      <p:cBhvr>
                                        <p:cTn id="61" dur="83" tmFilter="0, 0; 0.125,0.2665; 0.25,0.4; 0.375,0.465; 0.5,0.5;  0.625,0.535; 0.75,0.6; 0.875,0.7335; 1,1">
                                          <p:stCondLst>
                                            <p:cond delay="83"/>
                                          </p:stCondLst>
                                        </p:cTn>
                                        <p:tgtEl>
                                          <p:spTgt spid="93"/>
                                        </p:tgtEl>
                                        <p:attrNameLst>
                                          <p:attrName>ppt_y</p:attrName>
                                        </p:attrNameLst>
                                      </p:cBhvr>
                                      <p:tavLst>
                                        <p:tav tm="0" fmla="#ppt_y-sin(pi*$)/9">
                                          <p:val>
                                            <p:fltVal val="0"/>
                                          </p:val>
                                        </p:tav>
                                        <p:tav tm="100000">
                                          <p:val>
                                            <p:fltVal val="1"/>
                                          </p:val>
                                        </p:tav>
                                      </p:tavLst>
                                    </p:anim>
                                    <p:anim calcmode="lin" valueType="num">
                                      <p:cBhvr>
                                        <p:cTn id="62" dur="41" tmFilter="0, 0; 0.125,0.2665; 0.25,0.4; 0.375,0.465; 0.5,0.5;  0.625,0.535; 0.75,0.6; 0.875,0.7335; 1,1">
                                          <p:stCondLst>
                                            <p:cond delay="166"/>
                                          </p:stCondLst>
                                        </p:cTn>
                                        <p:tgtEl>
                                          <p:spTgt spid="93"/>
                                        </p:tgtEl>
                                        <p:attrNameLst>
                                          <p:attrName>ppt_y</p:attrName>
                                        </p:attrNameLst>
                                      </p:cBhvr>
                                      <p:tavLst>
                                        <p:tav tm="0" fmla="#ppt_y-sin(pi*$)/27">
                                          <p:val>
                                            <p:fltVal val="0"/>
                                          </p:val>
                                        </p:tav>
                                        <p:tav tm="100000">
                                          <p:val>
                                            <p:fltVal val="1"/>
                                          </p:val>
                                        </p:tav>
                                      </p:tavLst>
                                    </p:anim>
                                    <p:anim calcmode="lin" valueType="num">
                                      <p:cBhvr>
                                        <p:cTn id="63" dur="21" tmFilter="0, 0; 0.125,0.2665; 0.25,0.4; 0.375,0.465; 0.5,0.5;  0.625,0.535; 0.75,0.6; 0.875,0.7335; 1,1">
                                          <p:stCondLst>
                                            <p:cond delay="207"/>
                                          </p:stCondLst>
                                        </p:cTn>
                                        <p:tgtEl>
                                          <p:spTgt spid="93"/>
                                        </p:tgtEl>
                                        <p:attrNameLst>
                                          <p:attrName>ppt_y</p:attrName>
                                        </p:attrNameLst>
                                      </p:cBhvr>
                                      <p:tavLst>
                                        <p:tav tm="0" fmla="#ppt_y-sin(pi*$)/81">
                                          <p:val>
                                            <p:fltVal val="0"/>
                                          </p:val>
                                        </p:tav>
                                        <p:tav tm="100000">
                                          <p:val>
                                            <p:fltVal val="1"/>
                                          </p:val>
                                        </p:tav>
                                      </p:tavLst>
                                    </p:anim>
                                    <p:animScale>
                                      <p:cBhvr>
                                        <p:cTn id="64" dur="3">
                                          <p:stCondLst>
                                            <p:cond delay="81"/>
                                          </p:stCondLst>
                                        </p:cTn>
                                        <p:tgtEl>
                                          <p:spTgt spid="93"/>
                                        </p:tgtEl>
                                      </p:cBhvr>
                                      <p:to x="100000" y="60000"/>
                                    </p:animScale>
                                    <p:animScale>
                                      <p:cBhvr>
                                        <p:cTn id="65" dur="21" decel="50000">
                                          <p:stCondLst>
                                            <p:cond delay="85"/>
                                          </p:stCondLst>
                                        </p:cTn>
                                        <p:tgtEl>
                                          <p:spTgt spid="93"/>
                                        </p:tgtEl>
                                      </p:cBhvr>
                                      <p:to x="100000" y="100000"/>
                                    </p:animScale>
                                    <p:animScale>
                                      <p:cBhvr>
                                        <p:cTn id="66" dur="3">
                                          <p:stCondLst>
                                            <p:cond delay="164"/>
                                          </p:stCondLst>
                                        </p:cTn>
                                        <p:tgtEl>
                                          <p:spTgt spid="93"/>
                                        </p:tgtEl>
                                      </p:cBhvr>
                                      <p:to x="100000" y="80000"/>
                                    </p:animScale>
                                    <p:animScale>
                                      <p:cBhvr>
                                        <p:cTn id="67" dur="21" decel="50000">
                                          <p:stCondLst>
                                            <p:cond delay="167"/>
                                          </p:stCondLst>
                                        </p:cTn>
                                        <p:tgtEl>
                                          <p:spTgt spid="93"/>
                                        </p:tgtEl>
                                      </p:cBhvr>
                                      <p:to x="100000" y="100000"/>
                                    </p:animScale>
                                    <p:animScale>
                                      <p:cBhvr>
                                        <p:cTn id="68" dur="3">
                                          <p:stCondLst>
                                            <p:cond delay="205"/>
                                          </p:stCondLst>
                                        </p:cTn>
                                        <p:tgtEl>
                                          <p:spTgt spid="93"/>
                                        </p:tgtEl>
                                      </p:cBhvr>
                                      <p:to x="100000" y="90000"/>
                                    </p:animScale>
                                    <p:animScale>
                                      <p:cBhvr>
                                        <p:cTn id="69" dur="21" decel="50000">
                                          <p:stCondLst>
                                            <p:cond delay="208"/>
                                          </p:stCondLst>
                                        </p:cTn>
                                        <p:tgtEl>
                                          <p:spTgt spid="93"/>
                                        </p:tgtEl>
                                      </p:cBhvr>
                                      <p:to x="100000" y="100000"/>
                                    </p:animScale>
                                    <p:animScale>
                                      <p:cBhvr>
                                        <p:cTn id="70" dur="3">
                                          <p:stCondLst>
                                            <p:cond delay="226"/>
                                          </p:stCondLst>
                                        </p:cTn>
                                        <p:tgtEl>
                                          <p:spTgt spid="93"/>
                                        </p:tgtEl>
                                      </p:cBhvr>
                                      <p:to x="100000" y="95000"/>
                                    </p:animScale>
                                    <p:animScale>
                                      <p:cBhvr>
                                        <p:cTn id="71" dur="21" decel="50000">
                                          <p:stCondLst>
                                            <p:cond delay="229"/>
                                          </p:stCondLst>
                                        </p:cTn>
                                        <p:tgtEl>
                                          <p:spTgt spid="93"/>
                                        </p:tgtEl>
                                      </p:cBhvr>
                                      <p:to x="100000" y="100000"/>
                                    </p:animScale>
                                  </p:childTnLst>
                                </p:cTn>
                              </p:par>
                              <p:par>
                                <p:cTn id="72" presetID="26" presetClass="entr" presetSubtype="0" fill="hold" grpId="0" nodeType="withEffect">
                                  <p:stCondLst>
                                    <p:cond delay="0"/>
                                  </p:stCondLst>
                                  <p:childTnLst>
                                    <p:set>
                                      <p:cBhvr>
                                        <p:cTn id="73" dur="1" fill="hold">
                                          <p:stCondLst>
                                            <p:cond delay="0"/>
                                          </p:stCondLst>
                                        </p:cTn>
                                        <p:tgtEl>
                                          <p:spTgt spid="96"/>
                                        </p:tgtEl>
                                        <p:attrNameLst>
                                          <p:attrName>style.visibility</p:attrName>
                                        </p:attrNameLst>
                                      </p:cBhvr>
                                      <p:to>
                                        <p:strVal val="visible"/>
                                      </p:to>
                                    </p:set>
                                    <p:animEffect transition="in" filter="wipe(down)">
                                      <p:cBhvr>
                                        <p:cTn id="74" dur="72">
                                          <p:stCondLst>
                                            <p:cond delay="0"/>
                                          </p:stCondLst>
                                        </p:cTn>
                                        <p:tgtEl>
                                          <p:spTgt spid="96"/>
                                        </p:tgtEl>
                                      </p:cBhvr>
                                    </p:animEffect>
                                    <p:anim calcmode="lin" valueType="num">
                                      <p:cBhvr>
                                        <p:cTn id="75" dur="228" tmFilter="0,0; 0.14,0.36; 0.43,0.73; 0.71,0.91; 1.0,1.0">
                                          <p:stCondLst>
                                            <p:cond delay="0"/>
                                          </p:stCondLst>
                                        </p:cTn>
                                        <p:tgtEl>
                                          <p:spTgt spid="96"/>
                                        </p:tgtEl>
                                        <p:attrNameLst>
                                          <p:attrName>ppt_x</p:attrName>
                                        </p:attrNameLst>
                                      </p:cBhvr>
                                      <p:tavLst>
                                        <p:tav tm="0">
                                          <p:val>
                                            <p:strVal val="#ppt_x-0.25"/>
                                          </p:val>
                                        </p:tav>
                                        <p:tav tm="100000">
                                          <p:val>
                                            <p:strVal val="#ppt_x"/>
                                          </p:val>
                                        </p:tav>
                                      </p:tavLst>
                                    </p:anim>
                                    <p:anim calcmode="lin" valueType="num">
                                      <p:cBhvr>
                                        <p:cTn id="76" dur="83" tmFilter="0.0,0.0; 0.25,0.07; 0.50,0.2; 0.75,0.467; 1.0,1.0">
                                          <p:stCondLst>
                                            <p:cond delay="0"/>
                                          </p:stCondLst>
                                        </p:cTn>
                                        <p:tgtEl>
                                          <p:spTgt spid="96"/>
                                        </p:tgtEl>
                                        <p:attrNameLst>
                                          <p:attrName>ppt_y</p:attrName>
                                        </p:attrNameLst>
                                      </p:cBhvr>
                                      <p:tavLst>
                                        <p:tav tm="0" fmla="#ppt_y-sin(pi*$)/3">
                                          <p:val>
                                            <p:fltVal val="0.5"/>
                                          </p:val>
                                        </p:tav>
                                        <p:tav tm="100000">
                                          <p:val>
                                            <p:fltVal val="1"/>
                                          </p:val>
                                        </p:tav>
                                      </p:tavLst>
                                    </p:anim>
                                    <p:anim calcmode="lin" valueType="num">
                                      <p:cBhvr>
                                        <p:cTn id="77" dur="83" tmFilter="0, 0; 0.125,0.2665; 0.25,0.4; 0.375,0.465; 0.5,0.5;  0.625,0.535; 0.75,0.6; 0.875,0.7335; 1,1">
                                          <p:stCondLst>
                                            <p:cond delay="83"/>
                                          </p:stCondLst>
                                        </p:cTn>
                                        <p:tgtEl>
                                          <p:spTgt spid="96"/>
                                        </p:tgtEl>
                                        <p:attrNameLst>
                                          <p:attrName>ppt_y</p:attrName>
                                        </p:attrNameLst>
                                      </p:cBhvr>
                                      <p:tavLst>
                                        <p:tav tm="0" fmla="#ppt_y-sin(pi*$)/9">
                                          <p:val>
                                            <p:fltVal val="0"/>
                                          </p:val>
                                        </p:tav>
                                        <p:tav tm="100000">
                                          <p:val>
                                            <p:fltVal val="1"/>
                                          </p:val>
                                        </p:tav>
                                      </p:tavLst>
                                    </p:anim>
                                    <p:anim calcmode="lin" valueType="num">
                                      <p:cBhvr>
                                        <p:cTn id="78" dur="41" tmFilter="0, 0; 0.125,0.2665; 0.25,0.4; 0.375,0.465; 0.5,0.5;  0.625,0.535; 0.75,0.6; 0.875,0.7335; 1,1">
                                          <p:stCondLst>
                                            <p:cond delay="166"/>
                                          </p:stCondLst>
                                        </p:cTn>
                                        <p:tgtEl>
                                          <p:spTgt spid="96"/>
                                        </p:tgtEl>
                                        <p:attrNameLst>
                                          <p:attrName>ppt_y</p:attrName>
                                        </p:attrNameLst>
                                      </p:cBhvr>
                                      <p:tavLst>
                                        <p:tav tm="0" fmla="#ppt_y-sin(pi*$)/27">
                                          <p:val>
                                            <p:fltVal val="0"/>
                                          </p:val>
                                        </p:tav>
                                        <p:tav tm="100000">
                                          <p:val>
                                            <p:fltVal val="1"/>
                                          </p:val>
                                        </p:tav>
                                      </p:tavLst>
                                    </p:anim>
                                    <p:anim calcmode="lin" valueType="num">
                                      <p:cBhvr>
                                        <p:cTn id="79" dur="21" tmFilter="0, 0; 0.125,0.2665; 0.25,0.4; 0.375,0.465; 0.5,0.5;  0.625,0.535; 0.75,0.6; 0.875,0.7335; 1,1">
                                          <p:stCondLst>
                                            <p:cond delay="207"/>
                                          </p:stCondLst>
                                        </p:cTn>
                                        <p:tgtEl>
                                          <p:spTgt spid="96"/>
                                        </p:tgtEl>
                                        <p:attrNameLst>
                                          <p:attrName>ppt_y</p:attrName>
                                        </p:attrNameLst>
                                      </p:cBhvr>
                                      <p:tavLst>
                                        <p:tav tm="0" fmla="#ppt_y-sin(pi*$)/81">
                                          <p:val>
                                            <p:fltVal val="0"/>
                                          </p:val>
                                        </p:tav>
                                        <p:tav tm="100000">
                                          <p:val>
                                            <p:fltVal val="1"/>
                                          </p:val>
                                        </p:tav>
                                      </p:tavLst>
                                    </p:anim>
                                    <p:animScale>
                                      <p:cBhvr>
                                        <p:cTn id="80" dur="3">
                                          <p:stCondLst>
                                            <p:cond delay="81"/>
                                          </p:stCondLst>
                                        </p:cTn>
                                        <p:tgtEl>
                                          <p:spTgt spid="96"/>
                                        </p:tgtEl>
                                      </p:cBhvr>
                                      <p:to x="100000" y="60000"/>
                                    </p:animScale>
                                    <p:animScale>
                                      <p:cBhvr>
                                        <p:cTn id="81" dur="21" decel="50000">
                                          <p:stCondLst>
                                            <p:cond delay="85"/>
                                          </p:stCondLst>
                                        </p:cTn>
                                        <p:tgtEl>
                                          <p:spTgt spid="96"/>
                                        </p:tgtEl>
                                      </p:cBhvr>
                                      <p:to x="100000" y="100000"/>
                                    </p:animScale>
                                    <p:animScale>
                                      <p:cBhvr>
                                        <p:cTn id="82" dur="3">
                                          <p:stCondLst>
                                            <p:cond delay="164"/>
                                          </p:stCondLst>
                                        </p:cTn>
                                        <p:tgtEl>
                                          <p:spTgt spid="96"/>
                                        </p:tgtEl>
                                      </p:cBhvr>
                                      <p:to x="100000" y="80000"/>
                                    </p:animScale>
                                    <p:animScale>
                                      <p:cBhvr>
                                        <p:cTn id="83" dur="21" decel="50000">
                                          <p:stCondLst>
                                            <p:cond delay="167"/>
                                          </p:stCondLst>
                                        </p:cTn>
                                        <p:tgtEl>
                                          <p:spTgt spid="96"/>
                                        </p:tgtEl>
                                      </p:cBhvr>
                                      <p:to x="100000" y="100000"/>
                                    </p:animScale>
                                    <p:animScale>
                                      <p:cBhvr>
                                        <p:cTn id="84" dur="3">
                                          <p:stCondLst>
                                            <p:cond delay="205"/>
                                          </p:stCondLst>
                                        </p:cTn>
                                        <p:tgtEl>
                                          <p:spTgt spid="96"/>
                                        </p:tgtEl>
                                      </p:cBhvr>
                                      <p:to x="100000" y="90000"/>
                                    </p:animScale>
                                    <p:animScale>
                                      <p:cBhvr>
                                        <p:cTn id="85" dur="21" decel="50000">
                                          <p:stCondLst>
                                            <p:cond delay="208"/>
                                          </p:stCondLst>
                                        </p:cTn>
                                        <p:tgtEl>
                                          <p:spTgt spid="96"/>
                                        </p:tgtEl>
                                      </p:cBhvr>
                                      <p:to x="100000" y="100000"/>
                                    </p:animScale>
                                    <p:animScale>
                                      <p:cBhvr>
                                        <p:cTn id="86" dur="3">
                                          <p:stCondLst>
                                            <p:cond delay="226"/>
                                          </p:stCondLst>
                                        </p:cTn>
                                        <p:tgtEl>
                                          <p:spTgt spid="96"/>
                                        </p:tgtEl>
                                      </p:cBhvr>
                                      <p:to x="100000" y="95000"/>
                                    </p:animScale>
                                    <p:animScale>
                                      <p:cBhvr>
                                        <p:cTn id="87" dur="21" decel="50000">
                                          <p:stCondLst>
                                            <p:cond delay="229"/>
                                          </p:stCondLst>
                                        </p:cTn>
                                        <p:tgtEl>
                                          <p:spTgt spid="9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7" grpId="0"/>
      <p:bldP spid="9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04001"/>
            <a:ext cx="12192000" cy="2540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6" name="Title 1"/>
          <p:cNvSpPr txBox="1">
            <a:spLocks/>
          </p:cNvSpPr>
          <p:nvPr/>
        </p:nvSpPr>
        <p:spPr>
          <a:xfrm>
            <a:off x="86497" y="2575977"/>
            <a:ext cx="12010768" cy="74411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3"/>
                </a:solidFill>
                <a:latin typeface="Century Gothic" panose="020B0502020202020204" pitchFamily="34" charset="0"/>
                <a:ea typeface="+mj-ea"/>
                <a:cs typeface="+mj-cs"/>
              </a:defRPr>
            </a:lvl1pPr>
          </a:lstStyle>
          <a:p>
            <a:pPr>
              <a:defRPr/>
            </a:pPr>
            <a:r>
              <a:rPr lang="fr-FR" sz="4800" dirty="0">
                <a:solidFill>
                  <a:schemeClr val="tx1"/>
                </a:solidFill>
              </a:rPr>
              <a:t>BASE DE DONNÉES </a:t>
            </a:r>
          </a:p>
        </p:txBody>
      </p:sp>
      <p:cxnSp>
        <p:nvCxnSpPr>
          <p:cNvPr id="7" name="Straight Connector 11"/>
          <p:cNvCxnSpPr/>
          <p:nvPr/>
        </p:nvCxnSpPr>
        <p:spPr>
          <a:xfrm flipV="1">
            <a:off x="0" y="2311400"/>
            <a:ext cx="12192000" cy="4137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8" name="Straight Connector 13"/>
          <p:cNvCxnSpPr/>
          <p:nvPr/>
        </p:nvCxnSpPr>
        <p:spPr>
          <a:xfrm>
            <a:off x="0" y="3543300"/>
            <a:ext cx="12204083" cy="20994"/>
          </a:xfrm>
          <a:prstGeom prst="line">
            <a:avLst/>
          </a:prstGeom>
          <a:ln/>
        </p:spPr>
        <p:style>
          <a:lnRef idx="3">
            <a:schemeClr val="accent1"/>
          </a:lnRef>
          <a:fillRef idx="0">
            <a:schemeClr val="accent1"/>
          </a:fillRef>
          <a:effectRef idx="2">
            <a:schemeClr val="accent1"/>
          </a:effectRef>
          <a:fontRef idx="minor">
            <a:schemeClr val="tx1"/>
          </a:fontRef>
        </p:style>
      </p:cxnSp>
      <p:sp>
        <p:nvSpPr>
          <p:cNvPr id="9" name="Rectangle 8"/>
          <p:cNvSpPr/>
          <p:nvPr/>
        </p:nvSpPr>
        <p:spPr>
          <a:xfrm>
            <a:off x="-13855" y="16104"/>
            <a:ext cx="12205855" cy="28543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fr-FR"/>
          </a:p>
        </p:txBody>
      </p:sp>
      <p:sp>
        <p:nvSpPr>
          <p:cNvPr id="2" name="Espace réservé du numéro de diapositive 1"/>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7</a:t>
            </a:fld>
            <a:endParaRPr lang="fr-FR" sz="2000" b="1" dirty="0">
              <a:solidFill>
                <a:schemeClr val="tx1">
                  <a:lumMod val="95000"/>
                  <a:lumOff val="5000"/>
                </a:schemeClr>
              </a:solidFill>
            </a:endParaRPr>
          </a:p>
        </p:txBody>
      </p:sp>
    </p:spTree>
    <p:extLst>
      <p:ext uri="{BB962C8B-B14F-4D97-AF65-F5344CB8AC3E}">
        <p14:creationId xmlns:p14="http://schemas.microsoft.com/office/powerpoint/2010/main" val="62700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750"/>
                                        <p:tgtEl>
                                          <p:spTgt spid="6"/>
                                        </p:tgtEl>
                                      </p:cBhvr>
                                    </p:animEffect>
                                  </p:childTnLst>
                                </p:cTn>
                              </p:par>
                              <p:par>
                                <p:cTn id="8" presetID="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1000" fill="hold"/>
                                        <p:tgtEl>
                                          <p:spTgt spid="7"/>
                                        </p:tgtEl>
                                        <p:attrNameLst>
                                          <p:attrName>ppt_x</p:attrName>
                                        </p:attrNameLst>
                                      </p:cBhvr>
                                      <p:tavLst>
                                        <p:tav tm="0">
                                          <p:val>
                                            <p:strVal val="#ppt_x"/>
                                          </p:val>
                                        </p:tav>
                                        <p:tav tm="100000">
                                          <p:val>
                                            <p:strVal val="#ppt_x"/>
                                          </p:val>
                                        </p:tav>
                                      </p:tavLst>
                                    </p:anim>
                                    <p:anim calcmode="lin" valueType="num">
                                      <p:cBhvr additive="base">
                                        <p:cTn id="11" dur="1000" fill="hold"/>
                                        <p:tgtEl>
                                          <p:spTgt spid="7"/>
                                        </p:tgtEl>
                                        <p:attrNameLst>
                                          <p:attrName>ppt_y</p:attrName>
                                        </p:attrNameLst>
                                      </p:cBhvr>
                                      <p:tavLst>
                                        <p:tav tm="0">
                                          <p:val>
                                            <p:strVal val="1+#ppt_h/2"/>
                                          </p:val>
                                        </p:tav>
                                        <p:tav tm="100000">
                                          <p:val>
                                            <p:strVal val="#ppt_y"/>
                                          </p:val>
                                        </p:tav>
                                      </p:tavLst>
                                    </p:anim>
                                  </p:childTnLst>
                                </p:cTn>
                              </p:par>
                              <p:par>
                                <p:cTn id="12" presetID="2" presetClass="entr" presetSubtype="1"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Connecteur droit 63"/>
          <p:cNvCxnSpPr>
            <a:cxnSpLocks/>
          </p:cNvCxnSpPr>
          <p:nvPr/>
        </p:nvCxnSpPr>
        <p:spPr>
          <a:xfrm>
            <a:off x="189590" y="1352568"/>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263548" y="981434"/>
            <a:ext cx="12701" cy="467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a:off x="189590" y="1061597"/>
            <a:ext cx="12701" cy="4675790"/>
          </a:xfrm>
          <a:prstGeom prst="line">
            <a:avLst/>
          </a:prstGeom>
        </p:spPr>
        <p:style>
          <a:lnRef idx="1">
            <a:schemeClr val="accent1"/>
          </a:lnRef>
          <a:fillRef idx="0">
            <a:schemeClr val="accent1"/>
          </a:fillRef>
          <a:effectRef idx="0">
            <a:schemeClr val="accent1"/>
          </a:effectRef>
          <a:fontRef idx="minor">
            <a:schemeClr val="tx1"/>
          </a:fontRef>
        </p:style>
      </p:cxnSp>
      <p:sp>
        <p:nvSpPr>
          <p:cNvPr id="117" name="Espace réservé du numéro de diapositive 34"/>
          <p:cNvSpPr txBox="1">
            <a:spLocks/>
          </p:cNvSpPr>
          <p:nvPr/>
        </p:nvSpPr>
        <p:spPr>
          <a:xfrm>
            <a:off x="9201289" y="649586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b="1" dirty="0">
              <a:solidFill>
                <a:srgbClr val="000000"/>
              </a:solidFill>
            </a:endParaRPr>
          </a:p>
        </p:txBody>
      </p:sp>
      <p:cxnSp>
        <p:nvCxnSpPr>
          <p:cNvPr id="35" name="Connecteur droit 34"/>
          <p:cNvCxnSpPr/>
          <p:nvPr/>
        </p:nvCxnSpPr>
        <p:spPr>
          <a:xfrm>
            <a:off x="337506" y="1286826"/>
            <a:ext cx="10322952"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AutoShape 22"/>
          <p:cNvSpPr>
            <a:spLocks noChangeArrowheads="1"/>
          </p:cNvSpPr>
          <p:nvPr/>
        </p:nvSpPr>
        <p:spPr bwMode="gray">
          <a:xfrm>
            <a:off x="337506" y="1787426"/>
            <a:ext cx="1897597" cy="403225"/>
          </a:xfrm>
          <a:prstGeom prst="roundRect">
            <a:avLst>
              <a:gd name="adj" fmla="val 16667"/>
            </a:avLst>
          </a:prstGeom>
          <a:gradFill rotWithShape="1">
            <a:gsLst>
              <a:gs pos="0">
                <a:schemeClr val="accent1"/>
              </a:gs>
              <a:gs pos="100000">
                <a:schemeClr val="accent1">
                  <a:gamma/>
                  <a:shade val="46275"/>
                  <a:invGamma/>
                </a:schemeClr>
              </a:gs>
            </a:gsLst>
            <a:lin ang="0" scaled="1"/>
          </a:gradFill>
          <a:ln w="28575">
            <a:solidFill>
              <a:srgbClr val="FEFEFE"/>
            </a:solidFill>
            <a:round/>
            <a:headEnd/>
            <a:tailEnd/>
          </a:ln>
          <a:effectLst>
            <a:outerShdw dist="107763" dir="2700000" algn="ctr" rotWithShape="0">
              <a:srgbClr val="000000">
                <a:alpha val="50000"/>
              </a:srgbClr>
            </a:outerShdw>
          </a:effectLst>
        </p:spPr>
        <p:txBody>
          <a:bodyPr wrap="none" anchor="ctr"/>
          <a:lstStyle/>
          <a:p>
            <a:pPr algn="ctr" eaLnBrk="0" hangingPunct="0"/>
            <a:r>
              <a:rPr lang="fr-FR" b="1" dirty="0">
                <a:solidFill>
                  <a:schemeClr val="bg1"/>
                </a:solidFill>
              </a:rPr>
              <a:t> UTK Face  </a:t>
            </a:r>
            <a:endParaRPr lang="en-US" b="1" dirty="0">
              <a:solidFill>
                <a:schemeClr val="bg1"/>
              </a:solidFill>
            </a:endParaRPr>
          </a:p>
        </p:txBody>
      </p:sp>
      <p:sp>
        <p:nvSpPr>
          <p:cNvPr id="55" name="AutoShape 22"/>
          <p:cNvSpPr>
            <a:spLocks noChangeArrowheads="1"/>
          </p:cNvSpPr>
          <p:nvPr/>
        </p:nvSpPr>
        <p:spPr bwMode="gray">
          <a:xfrm>
            <a:off x="4340195" y="1787425"/>
            <a:ext cx="2390924" cy="403225"/>
          </a:xfrm>
          <a:prstGeom prst="roundRect">
            <a:avLst>
              <a:gd name="adj" fmla="val 16667"/>
            </a:avLst>
          </a:prstGeom>
          <a:gradFill rotWithShape="1">
            <a:gsLst>
              <a:gs pos="0">
                <a:schemeClr val="accent1"/>
              </a:gs>
              <a:gs pos="100000">
                <a:schemeClr val="accent1">
                  <a:gamma/>
                  <a:shade val="46275"/>
                  <a:invGamma/>
                </a:schemeClr>
              </a:gs>
            </a:gsLst>
            <a:lin ang="0" scaled="1"/>
          </a:gradFill>
          <a:ln w="28575">
            <a:solidFill>
              <a:srgbClr val="FEFEFE"/>
            </a:solidFill>
            <a:round/>
            <a:headEnd/>
            <a:tailEnd/>
          </a:ln>
          <a:effectLst>
            <a:outerShdw dist="107763" dir="2700000" algn="ctr" rotWithShape="0">
              <a:srgbClr val="000000">
                <a:alpha val="50000"/>
              </a:srgbClr>
            </a:outerShdw>
          </a:effectLst>
        </p:spPr>
        <p:txBody>
          <a:bodyPr wrap="none" anchor="ctr"/>
          <a:lstStyle/>
          <a:p>
            <a:pPr algn="ctr" eaLnBrk="0" hangingPunct="0"/>
            <a:r>
              <a:rPr lang="fr-FR" b="1" dirty="0">
                <a:solidFill>
                  <a:schemeClr val="bg1"/>
                </a:solidFill>
              </a:rPr>
              <a:t>Facial Age </a:t>
            </a:r>
            <a:endParaRPr lang="en-US" b="1" dirty="0">
              <a:solidFill>
                <a:schemeClr val="bg1"/>
              </a:solidFill>
            </a:endParaRPr>
          </a:p>
        </p:txBody>
      </p:sp>
      <p:sp>
        <p:nvSpPr>
          <p:cNvPr id="57" name="AutoShape 22"/>
          <p:cNvSpPr>
            <a:spLocks noChangeArrowheads="1"/>
          </p:cNvSpPr>
          <p:nvPr/>
        </p:nvSpPr>
        <p:spPr bwMode="gray">
          <a:xfrm>
            <a:off x="8463247" y="1787425"/>
            <a:ext cx="2186311" cy="403225"/>
          </a:xfrm>
          <a:prstGeom prst="roundRect">
            <a:avLst>
              <a:gd name="adj" fmla="val 16667"/>
            </a:avLst>
          </a:prstGeom>
          <a:gradFill rotWithShape="1">
            <a:gsLst>
              <a:gs pos="0">
                <a:schemeClr val="accent1"/>
              </a:gs>
              <a:gs pos="100000">
                <a:schemeClr val="accent1">
                  <a:gamma/>
                  <a:shade val="46275"/>
                  <a:invGamma/>
                </a:schemeClr>
              </a:gs>
            </a:gsLst>
            <a:lin ang="0" scaled="1"/>
          </a:gradFill>
          <a:ln w="28575">
            <a:solidFill>
              <a:srgbClr val="FEFEFE"/>
            </a:solidFill>
            <a:round/>
            <a:headEnd/>
            <a:tailEnd/>
          </a:ln>
          <a:effectLst>
            <a:outerShdw dist="107763" dir="2700000" algn="ctr" rotWithShape="0">
              <a:srgbClr val="000000">
                <a:alpha val="50000"/>
              </a:srgbClr>
            </a:outerShdw>
          </a:effectLst>
        </p:spPr>
        <p:txBody>
          <a:bodyPr wrap="none" anchor="ctr"/>
          <a:lstStyle/>
          <a:p>
            <a:pPr algn="ctr" eaLnBrk="0" hangingPunct="0"/>
            <a:r>
              <a:rPr lang="fr-FR" b="1" dirty="0">
                <a:solidFill>
                  <a:schemeClr val="bg1"/>
                </a:solidFill>
              </a:rPr>
              <a:t>CK+</a:t>
            </a:r>
            <a:endParaRPr lang="en-US" b="1" dirty="0">
              <a:solidFill>
                <a:schemeClr val="bg1"/>
              </a:solidFill>
            </a:endParaRPr>
          </a:p>
        </p:txBody>
      </p:sp>
      <p:sp>
        <p:nvSpPr>
          <p:cNvPr id="74" name="AutoShape 8"/>
          <p:cNvSpPr>
            <a:spLocks noChangeArrowheads="1"/>
          </p:cNvSpPr>
          <p:nvPr/>
        </p:nvSpPr>
        <p:spPr bwMode="gray">
          <a:xfrm>
            <a:off x="1724120" y="2301370"/>
            <a:ext cx="2237675" cy="381000"/>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chemeClr val="bg2"/>
            </a:solidFill>
            <a:round/>
            <a:headEnd/>
            <a:tailEnd/>
          </a:ln>
          <a:effectLst/>
        </p:spPr>
        <p:txBody>
          <a:bodyPr wrap="none" anchor="ctr"/>
          <a:lstStyle/>
          <a:p>
            <a:pPr eaLnBrk="0" hangingPunct="0">
              <a:defRPr/>
            </a:pPr>
            <a:r>
              <a:rPr lang="fr-FR" sz="1600" dirty="0"/>
              <a:t>24 000 images de visages</a:t>
            </a:r>
            <a:endParaRPr lang="fr-FR" sz="1600" dirty="0">
              <a:solidFill>
                <a:srgbClr val="000000"/>
              </a:solidFill>
            </a:endParaRPr>
          </a:p>
        </p:txBody>
      </p:sp>
      <p:sp>
        <p:nvSpPr>
          <p:cNvPr id="82" name="AutoShape 8"/>
          <p:cNvSpPr>
            <a:spLocks noChangeArrowheads="1"/>
          </p:cNvSpPr>
          <p:nvPr/>
        </p:nvSpPr>
        <p:spPr bwMode="gray">
          <a:xfrm>
            <a:off x="5887019" y="2301370"/>
            <a:ext cx="2226944" cy="381000"/>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chemeClr val="bg2"/>
            </a:solidFill>
            <a:round/>
            <a:headEnd/>
            <a:tailEnd/>
          </a:ln>
          <a:effectLst/>
        </p:spPr>
        <p:txBody>
          <a:bodyPr wrap="none" anchor="ctr"/>
          <a:lstStyle/>
          <a:p>
            <a:pPr eaLnBrk="0" hangingPunct="0">
              <a:defRPr/>
            </a:pPr>
            <a:r>
              <a:rPr lang="fr-FR" sz="1600" dirty="0"/>
              <a:t>10 000 images de visages</a:t>
            </a:r>
            <a:endParaRPr lang="fr-FR" sz="1600" dirty="0">
              <a:solidFill>
                <a:srgbClr val="000000"/>
              </a:solidFill>
            </a:endParaRPr>
          </a:p>
        </p:txBody>
      </p:sp>
      <p:sp>
        <p:nvSpPr>
          <p:cNvPr id="89" name="AutoShape 8"/>
          <p:cNvSpPr>
            <a:spLocks noChangeArrowheads="1"/>
          </p:cNvSpPr>
          <p:nvPr/>
        </p:nvSpPr>
        <p:spPr bwMode="gray">
          <a:xfrm>
            <a:off x="10051875" y="2316576"/>
            <a:ext cx="2005042" cy="381000"/>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chemeClr val="bg2"/>
            </a:solidFill>
            <a:round/>
            <a:headEnd/>
            <a:tailEnd/>
          </a:ln>
          <a:effectLst/>
        </p:spPr>
        <p:txBody>
          <a:bodyPr wrap="none" anchor="ctr"/>
          <a:lstStyle/>
          <a:p>
            <a:pPr eaLnBrk="0" hangingPunct="0">
              <a:defRPr/>
            </a:pPr>
            <a:r>
              <a:rPr lang="fr-FR" sz="1600" dirty="0">
                <a:solidFill>
                  <a:srgbClr val="000000"/>
                </a:solidFill>
              </a:rPr>
              <a:t>981 images de visages</a:t>
            </a:r>
          </a:p>
        </p:txBody>
      </p:sp>
      <p:sp>
        <p:nvSpPr>
          <p:cNvPr id="3" name="Espace réservé du numéro de diapositive 2"/>
          <p:cNvSpPr>
            <a:spLocks noGrp="1"/>
          </p:cNvSpPr>
          <p:nvPr>
            <p:ph type="sldNum" sz="quarter" idx="12"/>
          </p:nvPr>
        </p:nvSpPr>
        <p:spPr/>
        <p:txBody>
          <a:bodyPr/>
          <a:lstStyle/>
          <a:p>
            <a:fld id="{8A25BA8F-850A-4565-8EE7-2CBCDF8BF629}" type="slidenum">
              <a:rPr lang="fr-FR" sz="2000" b="1">
                <a:solidFill>
                  <a:schemeClr val="tx1">
                    <a:lumMod val="95000"/>
                    <a:lumOff val="5000"/>
                  </a:schemeClr>
                </a:solidFill>
              </a:rPr>
              <a:t>8</a:t>
            </a:fld>
            <a:endParaRPr lang="fr-FR" sz="2000" b="1" dirty="0">
              <a:solidFill>
                <a:schemeClr val="tx1">
                  <a:lumMod val="95000"/>
                  <a:lumOff val="5000"/>
                </a:schemeClr>
              </a:solidFill>
            </a:endParaRPr>
          </a:p>
        </p:txBody>
      </p:sp>
      <p:sp>
        <p:nvSpPr>
          <p:cNvPr id="4" name="Rectangle 3"/>
          <p:cNvSpPr/>
          <p:nvPr/>
        </p:nvSpPr>
        <p:spPr>
          <a:xfrm>
            <a:off x="307708" y="1762252"/>
            <a:ext cx="3816000" cy="2988000"/>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p:cNvSpPr/>
          <p:nvPr/>
        </p:nvSpPr>
        <p:spPr>
          <a:xfrm>
            <a:off x="4276163" y="1762252"/>
            <a:ext cx="3987897" cy="2988000"/>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Rectangle 42"/>
          <p:cNvSpPr/>
          <p:nvPr/>
        </p:nvSpPr>
        <p:spPr>
          <a:xfrm>
            <a:off x="8367758" y="1774952"/>
            <a:ext cx="3785199" cy="2988000"/>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6" name="Straight Arrow Connector 5"/>
          <p:cNvCxnSpPr/>
          <p:nvPr/>
        </p:nvCxnSpPr>
        <p:spPr>
          <a:xfrm>
            <a:off x="1655681" y="4722709"/>
            <a:ext cx="0" cy="9345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96768" y="5737386"/>
            <a:ext cx="2555513"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Bases de </a:t>
            </a:r>
            <a:r>
              <a:rPr lang="en-US" dirty="0" err="1"/>
              <a:t>données</a:t>
            </a:r>
            <a:r>
              <a:rPr lang="en-US" dirty="0"/>
              <a:t> pour le genre </a:t>
            </a:r>
          </a:p>
        </p:txBody>
      </p:sp>
      <p:sp>
        <p:nvSpPr>
          <p:cNvPr id="48" name="TextBox 47"/>
          <p:cNvSpPr txBox="1"/>
          <p:nvPr/>
        </p:nvSpPr>
        <p:spPr>
          <a:xfrm>
            <a:off x="4444978" y="5737387"/>
            <a:ext cx="2555513"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Bases de </a:t>
            </a:r>
            <a:r>
              <a:rPr lang="en-US" dirty="0" err="1"/>
              <a:t>données</a:t>
            </a:r>
            <a:r>
              <a:rPr lang="en-US" dirty="0"/>
              <a:t> pour </a:t>
            </a:r>
            <a:r>
              <a:rPr lang="en-US" dirty="0" err="1"/>
              <a:t>l’âge</a:t>
            </a:r>
            <a:r>
              <a:rPr lang="en-US" dirty="0"/>
              <a:t> </a:t>
            </a:r>
          </a:p>
        </p:txBody>
      </p:sp>
      <p:sp>
        <p:nvSpPr>
          <p:cNvPr id="49" name="TextBox 48"/>
          <p:cNvSpPr txBox="1"/>
          <p:nvPr/>
        </p:nvSpPr>
        <p:spPr>
          <a:xfrm>
            <a:off x="8695954" y="5737387"/>
            <a:ext cx="2555513"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Bases de </a:t>
            </a:r>
            <a:r>
              <a:rPr lang="en-US" dirty="0" err="1"/>
              <a:t>données</a:t>
            </a:r>
            <a:r>
              <a:rPr lang="en-US" dirty="0"/>
              <a:t> pour </a:t>
            </a:r>
            <a:r>
              <a:rPr lang="en-US" dirty="0" err="1"/>
              <a:t>l’émotion</a:t>
            </a:r>
            <a:endParaRPr lang="en-US" dirty="0"/>
          </a:p>
        </p:txBody>
      </p:sp>
      <p:cxnSp>
        <p:nvCxnSpPr>
          <p:cNvPr id="10" name="Straight Arrow Connector 9"/>
          <p:cNvCxnSpPr/>
          <p:nvPr/>
        </p:nvCxnSpPr>
        <p:spPr>
          <a:xfrm>
            <a:off x="5902272" y="4763148"/>
            <a:ext cx="0" cy="8940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0127713" y="4763148"/>
            <a:ext cx="0" cy="8940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833735" y="4763148"/>
            <a:ext cx="2643612" cy="8940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78" y="2917253"/>
            <a:ext cx="2911578" cy="1624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3247" y="2917253"/>
            <a:ext cx="3594222" cy="1459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7954" y="2833736"/>
            <a:ext cx="3912593" cy="1533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Diagram 111">
            <a:extLst>
              <a:ext uri="{FF2B5EF4-FFF2-40B4-BE49-F238E27FC236}">
                <a16:creationId xmlns:a16="http://schemas.microsoft.com/office/drawing/2014/main" id="{593319DE-570F-5E91-9B6B-7AA5F4A1FFD0}"/>
              </a:ext>
            </a:extLst>
          </p:cNvPr>
          <p:cNvGraphicFramePr/>
          <p:nvPr>
            <p:extLst>
              <p:ext uri="{D42A27DB-BD31-4B8C-83A1-F6EECF244321}">
                <p14:modId xmlns:p14="http://schemas.microsoft.com/office/powerpoint/2010/main" val="3952122461"/>
              </p:ext>
            </p:extLst>
          </p:nvPr>
        </p:nvGraphicFramePr>
        <p:xfrm>
          <a:off x="0" y="103671"/>
          <a:ext cx="12179299" cy="100070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8333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250" fill="hold"/>
                                        <p:tgtEl>
                                          <p:spTgt spid="54"/>
                                        </p:tgtEl>
                                        <p:attrNameLst>
                                          <p:attrName>ppt_x</p:attrName>
                                        </p:attrNameLst>
                                      </p:cBhvr>
                                      <p:tavLst>
                                        <p:tav tm="0">
                                          <p:val>
                                            <p:strVal val="#ppt_x"/>
                                          </p:val>
                                        </p:tav>
                                        <p:tav tm="100000">
                                          <p:val>
                                            <p:strVal val="#ppt_x"/>
                                          </p:val>
                                        </p:tav>
                                      </p:tavLst>
                                    </p:anim>
                                    <p:anim calcmode="lin" valueType="num">
                                      <p:cBhvr additive="base">
                                        <p:cTn id="8" dur="250" fill="hold"/>
                                        <p:tgtEl>
                                          <p:spTgt spid="5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17" presetClass="entr" presetSubtype="10" fill="hold" grpId="0" nodeType="after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p:cTn id="12" dur="250" fill="hold"/>
                                        <p:tgtEl>
                                          <p:spTgt spid="74"/>
                                        </p:tgtEl>
                                        <p:attrNameLst>
                                          <p:attrName>ppt_w</p:attrName>
                                        </p:attrNameLst>
                                      </p:cBhvr>
                                      <p:tavLst>
                                        <p:tav tm="0">
                                          <p:val>
                                            <p:fltVal val="0"/>
                                          </p:val>
                                        </p:tav>
                                        <p:tav tm="100000">
                                          <p:val>
                                            <p:strVal val="#ppt_w"/>
                                          </p:val>
                                        </p:tav>
                                      </p:tavLst>
                                    </p:anim>
                                    <p:anim calcmode="lin" valueType="num">
                                      <p:cBhvr>
                                        <p:cTn id="13" dur="250" fill="hold"/>
                                        <p:tgtEl>
                                          <p:spTgt spid="74"/>
                                        </p:tgtEl>
                                        <p:attrNameLst>
                                          <p:attrName>ppt_h</p:attrName>
                                        </p:attrNameLst>
                                      </p:cBhvr>
                                      <p:tavLst>
                                        <p:tav tm="0">
                                          <p:val>
                                            <p:strVal val="#ppt_h"/>
                                          </p:val>
                                        </p:tav>
                                        <p:tav tm="100000">
                                          <p:val>
                                            <p:strVal val="#ppt_h"/>
                                          </p:val>
                                        </p:tav>
                                      </p:tavLst>
                                    </p:anim>
                                  </p:childTnLst>
                                </p:cTn>
                              </p:par>
                              <p:par>
                                <p:cTn id="14" presetID="10" presetClass="entr" presetSubtype="0" fill="hold" nodeType="with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fade">
                                      <p:cBhvr>
                                        <p:cTn id="16" dur="250"/>
                                        <p:tgtEl>
                                          <p:spTgt spid="307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250" fill="hold"/>
                                        <p:tgtEl>
                                          <p:spTgt spid="55"/>
                                        </p:tgtEl>
                                        <p:attrNameLst>
                                          <p:attrName>ppt_x</p:attrName>
                                        </p:attrNameLst>
                                      </p:cBhvr>
                                      <p:tavLst>
                                        <p:tav tm="0">
                                          <p:val>
                                            <p:strVal val="#ppt_x"/>
                                          </p:val>
                                        </p:tav>
                                        <p:tav tm="100000">
                                          <p:val>
                                            <p:strVal val="#ppt_x"/>
                                          </p:val>
                                        </p:tav>
                                      </p:tavLst>
                                    </p:anim>
                                    <p:anim calcmode="lin" valueType="num">
                                      <p:cBhvr additive="base">
                                        <p:cTn id="22" dur="250" fill="hold"/>
                                        <p:tgtEl>
                                          <p:spTgt spid="55"/>
                                        </p:tgtEl>
                                        <p:attrNameLst>
                                          <p:attrName>ppt_y</p:attrName>
                                        </p:attrNameLst>
                                      </p:cBhvr>
                                      <p:tavLst>
                                        <p:tav tm="0">
                                          <p:val>
                                            <p:strVal val="1+#ppt_h/2"/>
                                          </p:val>
                                        </p:tav>
                                        <p:tav tm="100000">
                                          <p:val>
                                            <p:strVal val="#ppt_y"/>
                                          </p:val>
                                        </p:tav>
                                      </p:tavLst>
                                    </p:anim>
                                  </p:childTnLst>
                                </p:cTn>
                              </p:par>
                            </p:childTnLst>
                          </p:cTn>
                        </p:par>
                        <p:par>
                          <p:cTn id="23" fill="hold">
                            <p:stCondLst>
                              <p:cond delay="250"/>
                            </p:stCondLst>
                            <p:childTnLst>
                              <p:par>
                                <p:cTn id="24" presetID="17" presetClass="entr" presetSubtype="10" fill="hold" grpId="0" nodeType="afterEffect">
                                  <p:stCondLst>
                                    <p:cond delay="0"/>
                                  </p:stCondLst>
                                  <p:childTnLst>
                                    <p:set>
                                      <p:cBhvr>
                                        <p:cTn id="25" dur="1" fill="hold">
                                          <p:stCondLst>
                                            <p:cond delay="0"/>
                                          </p:stCondLst>
                                        </p:cTn>
                                        <p:tgtEl>
                                          <p:spTgt spid="82"/>
                                        </p:tgtEl>
                                        <p:attrNameLst>
                                          <p:attrName>style.visibility</p:attrName>
                                        </p:attrNameLst>
                                      </p:cBhvr>
                                      <p:to>
                                        <p:strVal val="visible"/>
                                      </p:to>
                                    </p:set>
                                    <p:anim calcmode="lin" valueType="num">
                                      <p:cBhvr>
                                        <p:cTn id="26" dur="250" fill="hold"/>
                                        <p:tgtEl>
                                          <p:spTgt spid="82"/>
                                        </p:tgtEl>
                                        <p:attrNameLst>
                                          <p:attrName>ppt_w</p:attrName>
                                        </p:attrNameLst>
                                      </p:cBhvr>
                                      <p:tavLst>
                                        <p:tav tm="0">
                                          <p:val>
                                            <p:fltVal val="0"/>
                                          </p:val>
                                        </p:tav>
                                        <p:tav tm="100000">
                                          <p:val>
                                            <p:strVal val="#ppt_w"/>
                                          </p:val>
                                        </p:tav>
                                      </p:tavLst>
                                    </p:anim>
                                    <p:anim calcmode="lin" valueType="num">
                                      <p:cBhvr>
                                        <p:cTn id="27" dur="250" fill="hold"/>
                                        <p:tgtEl>
                                          <p:spTgt spid="82"/>
                                        </p:tgtEl>
                                        <p:attrNameLst>
                                          <p:attrName>ppt_h</p:attrName>
                                        </p:attrNameLst>
                                      </p:cBhvr>
                                      <p:tavLst>
                                        <p:tav tm="0">
                                          <p:val>
                                            <p:strVal val="#ppt_h"/>
                                          </p:val>
                                        </p:tav>
                                        <p:tav tm="100000">
                                          <p:val>
                                            <p:strVal val="#ppt_h"/>
                                          </p:val>
                                        </p:tav>
                                      </p:tavLst>
                                    </p:anim>
                                  </p:childTnLst>
                                </p:cTn>
                              </p:par>
                              <p:par>
                                <p:cTn id="28" presetID="10" presetClass="entr" presetSubtype="0" fill="hold" nodeType="withEffect">
                                  <p:stCondLst>
                                    <p:cond delay="0"/>
                                  </p:stCondLst>
                                  <p:childTnLst>
                                    <p:set>
                                      <p:cBhvr>
                                        <p:cTn id="29" dur="1" fill="hold">
                                          <p:stCondLst>
                                            <p:cond delay="0"/>
                                          </p:stCondLst>
                                        </p:cTn>
                                        <p:tgtEl>
                                          <p:spTgt spid="3076"/>
                                        </p:tgtEl>
                                        <p:attrNameLst>
                                          <p:attrName>style.visibility</p:attrName>
                                        </p:attrNameLst>
                                      </p:cBhvr>
                                      <p:to>
                                        <p:strVal val="visible"/>
                                      </p:to>
                                    </p:set>
                                    <p:animEffect transition="in" filter="fade">
                                      <p:cBhvr>
                                        <p:cTn id="30" dur="250"/>
                                        <p:tgtEl>
                                          <p:spTgt spid="307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250" fill="hold"/>
                                        <p:tgtEl>
                                          <p:spTgt spid="57"/>
                                        </p:tgtEl>
                                        <p:attrNameLst>
                                          <p:attrName>ppt_x</p:attrName>
                                        </p:attrNameLst>
                                      </p:cBhvr>
                                      <p:tavLst>
                                        <p:tav tm="0">
                                          <p:val>
                                            <p:strVal val="#ppt_x"/>
                                          </p:val>
                                        </p:tav>
                                        <p:tav tm="100000">
                                          <p:val>
                                            <p:strVal val="#ppt_x"/>
                                          </p:val>
                                        </p:tav>
                                      </p:tavLst>
                                    </p:anim>
                                    <p:anim calcmode="lin" valueType="num">
                                      <p:cBhvr additive="base">
                                        <p:cTn id="36" dur="250" fill="hold"/>
                                        <p:tgtEl>
                                          <p:spTgt spid="57"/>
                                        </p:tgtEl>
                                        <p:attrNameLst>
                                          <p:attrName>ppt_y</p:attrName>
                                        </p:attrNameLst>
                                      </p:cBhvr>
                                      <p:tavLst>
                                        <p:tav tm="0">
                                          <p:val>
                                            <p:strVal val="1+#ppt_h/2"/>
                                          </p:val>
                                        </p:tav>
                                        <p:tav tm="100000">
                                          <p:val>
                                            <p:strVal val="#ppt_y"/>
                                          </p:val>
                                        </p:tav>
                                      </p:tavLst>
                                    </p:anim>
                                  </p:childTnLst>
                                </p:cTn>
                              </p:par>
                            </p:childTnLst>
                          </p:cTn>
                        </p:par>
                        <p:par>
                          <p:cTn id="37" fill="hold">
                            <p:stCondLst>
                              <p:cond delay="250"/>
                            </p:stCondLst>
                            <p:childTnLst>
                              <p:par>
                                <p:cTn id="38" presetID="17" presetClass="entr" presetSubtype="10" fill="hold" grpId="0" nodeType="afterEffect">
                                  <p:stCondLst>
                                    <p:cond delay="0"/>
                                  </p:stCondLst>
                                  <p:childTnLst>
                                    <p:set>
                                      <p:cBhvr>
                                        <p:cTn id="39" dur="1" fill="hold">
                                          <p:stCondLst>
                                            <p:cond delay="0"/>
                                          </p:stCondLst>
                                        </p:cTn>
                                        <p:tgtEl>
                                          <p:spTgt spid="89"/>
                                        </p:tgtEl>
                                        <p:attrNameLst>
                                          <p:attrName>style.visibility</p:attrName>
                                        </p:attrNameLst>
                                      </p:cBhvr>
                                      <p:to>
                                        <p:strVal val="visible"/>
                                      </p:to>
                                    </p:set>
                                    <p:anim calcmode="lin" valueType="num">
                                      <p:cBhvr>
                                        <p:cTn id="40" dur="250" fill="hold"/>
                                        <p:tgtEl>
                                          <p:spTgt spid="89"/>
                                        </p:tgtEl>
                                        <p:attrNameLst>
                                          <p:attrName>ppt_w</p:attrName>
                                        </p:attrNameLst>
                                      </p:cBhvr>
                                      <p:tavLst>
                                        <p:tav tm="0">
                                          <p:val>
                                            <p:fltVal val="0"/>
                                          </p:val>
                                        </p:tav>
                                        <p:tav tm="100000">
                                          <p:val>
                                            <p:strVal val="#ppt_w"/>
                                          </p:val>
                                        </p:tav>
                                      </p:tavLst>
                                    </p:anim>
                                    <p:anim calcmode="lin" valueType="num">
                                      <p:cBhvr>
                                        <p:cTn id="41" dur="250" fill="hold"/>
                                        <p:tgtEl>
                                          <p:spTgt spid="89"/>
                                        </p:tgtEl>
                                        <p:attrNameLst>
                                          <p:attrName>ppt_h</p:attrName>
                                        </p:attrNameLst>
                                      </p:cBhvr>
                                      <p:tavLst>
                                        <p:tav tm="0">
                                          <p:val>
                                            <p:strVal val="#ppt_h"/>
                                          </p:val>
                                        </p:tav>
                                        <p:tav tm="100000">
                                          <p:val>
                                            <p:strVal val="#ppt_h"/>
                                          </p:val>
                                        </p:tav>
                                      </p:tavLst>
                                    </p:anim>
                                  </p:childTnLst>
                                </p:cTn>
                              </p:par>
                              <p:par>
                                <p:cTn id="42" presetID="10" presetClass="entr" presetSubtype="0" fill="hold" nodeType="withEffect">
                                  <p:stCondLst>
                                    <p:cond delay="0"/>
                                  </p:stCondLst>
                                  <p:childTnLst>
                                    <p:set>
                                      <p:cBhvr>
                                        <p:cTn id="43" dur="1" fill="hold">
                                          <p:stCondLst>
                                            <p:cond delay="0"/>
                                          </p:stCondLst>
                                        </p:cTn>
                                        <p:tgtEl>
                                          <p:spTgt spid="3075"/>
                                        </p:tgtEl>
                                        <p:attrNameLst>
                                          <p:attrName>style.visibility</p:attrName>
                                        </p:attrNameLst>
                                      </p:cBhvr>
                                      <p:to>
                                        <p:strVal val="visible"/>
                                      </p:to>
                                    </p:set>
                                    <p:animEffect transition="in" filter="fade">
                                      <p:cBhvr>
                                        <p:cTn id="44" dur="250"/>
                                        <p:tgtEl>
                                          <p:spTgt spid="3075"/>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heel(1)">
                                      <p:cBhvr>
                                        <p:cTn id="49" dur="250"/>
                                        <p:tgtEl>
                                          <p:spTgt spid="4"/>
                                        </p:tgtEl>
                                      </p:cBhvr>
                                    </p:animEffect>
                                  </p:childTnLst>
                                </p:cTn>
                              </p:par>
                              <p:par>
                                <p:cTn id="50" presetID="2" presetClass="entr" presetSubtype="4"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250" fill="hold"/>
                                        <p:tgtEl>
                                          <p:spTgt spid="6"/>
                                        </p:tgtEl>
                                        <p:attrNameLst>
                                          <p:attrName>ppt_x</p:attrName>
                                        </p:attrNameLst>
                                      </p:cBhvr>
                                      <p:tavLst>
                                        <p:tav tm="0">
                                          <p:val>
                                            <p:strVal val="#ppt_x"/>
                                          </p:val>
                                        </p:tav>
                                        <p:tav tm="100000">
                                          <p:val>
                                            <p:strVal val="#ppt_x"/>
                                          </p:val>
                                        </p:tav>
                                      </p:tavLst>
                                    </p:anim>
                                    <p:anim calcmode="lin" valueType="num">
                                      <p:cBhvr additive="base">
                                        <p:cTn id="53" dur="250" fill="hold"/>
                                        <p:tgtEl>
                                          <p:spTgt spid="6"/>
                                        </p:tgtEl>
                                        <p:attrNameLst>
                                          <p:attrName>ppt_y</p:attrName>
                                        </p:attrNameLst>
                                      </p:cBhvr>
                                      <p:tavLst>
                                        <p:tav tm="0">
                                          <p:val>
                                            <p:strVal val="1+#ppt_h/2"/>
                                          </p:val>
                                        </p:tav>
                                        <p:tav tm="100000">
                                          <p:val>
                                            <p:strVal val="#ppt_y"/>
                                          </p:val>
                                        </p:tav>
                                      </p:tavLst>
                                    </p:anim>
                                  </p:childTnLst>
                                </p:cTn>
                              </p:par>
                            </p:childTnLst>
                          </p:cTn>
                        </p:par>
                        <p:par>
                          <p:cTn id="54" fill="hold">
                            <p:stCondLst>
                              <p:cond delay="250"/>
                            </p:stCondLst>
                            <p:childTnLst>
                              <p:par>
                                <p:cTn id="55" presetID="14" presetClass="entr" presetSubtype="10" fill="hold" grpId="0"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randombar(horizontal)">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wheel(1)">
                                      <p:cBhvr>
                                        <p:cTn id="62" dur="250"/>
                                        <p:tgtEl>
                                          <p:spTgt spid="42"/>
                                        </p:tgtEl>
                                      </p:cBhvr>
                                    </p:animEffect>
                                  </p:childTnLst>
                                </p:cTn>
                              </p:par>
                            </p:childTnLst>
                          </p:cTn>
                        </p:par>
                        <p:par>
                          <p:cTn id="63" fill="hold">
                            <p:stCondLst>
                              <p:cond delay="250"/>
                            </p:stCondLst>
                            <p:childTnLst>
                              <p:par>
                                <p:cTn id="64" presetID="2" presetClass="entr" presetSubtype="4" fill="hold" nodeType="after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additive="base">
                                        <p:cTn id="66" dur="250" fill="hold"/>
                                        <p:tgtEl>
                                          <p:spTgt spid="12"/>
                                        </p:tgtEl>
                                        <p:attrNameLst>
                                          <p:attrName>ppt_x</p:attrName>
                                        </p:attrNameLst>
                                      </p:cBhvr>
                                      <p:tavLst>
                                        <p:tav tm="0">
                                          <p:val>
                                            <p:strVal val="#ppt_x"/>
                                          </p:val>
                                        </p:tav>
                                        <p:tav tm="100000">
                                          <p:val>
                                            <p:strVal val="#ppt_x"/>
                                          </p:val>
                                        </p:tav>
                                      </p:tavLst>
                                    </p:anim>
                                    <p:anim calcmode="lin" valueType="num">
                                      <p:cBhvr additive="base">
                                        <p:cTn id="67" dur="250" fill="hold"/>
                                        <p:tgtEl>
                                          <p:spTgt spid="12"/>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additive="base">
                                        <p:cTn id="70" dur="250" fill="hold"/>
                                        <p:tgtEl>
                                          <p:spTgt spid="10"/>
                                        </p:tgtEl>
                                        <p:attrNameLst>
                                          <p:attrName>ppt_x</p:attrName>
                                        </p:attrNameLst>
                                      </p:cBhvr>
                                      <p:tavLst>
                                        <p:tav tm="0">
                                          <p:val>
                                            <p:strVal val="#ppt_x"/>
                                          </p:val>
                                        </p:tav>
                                        <p:tav tm="100000">
                                          <p:val>
                                            <p:strVal val="#ppt_x"/>
                                          </p:val>
                                        </p:tav>
                                      </p:tavLst>
                                    </p:anim>
                                    <p:anim calcmode="lin" valueType="num">
                                      <p:cBhvr additive="base">
                                        <p:cTn id="71" dur="250" fill="hold"/>
                                        <p:tgtEl>
                                          <p:spTgt spid="10"/>
                                        </p:tgtEl>
                                        <p:attrNameLst>
                                          <p:attrName>ppt_y</p:attrName>
                                        </p:attrNameLst>
                                      </p:cBhvr>
                                      <p:tavLst>
                                        <p:tav tm="0">
                                          <p:val>
                                            <p:strVal val="1+#ppt_h/2"/>
                                          </p:val>
                                        </p:tav>
                                        <p:tav tm="100000">
                                          <p:val>
                                            <p:strVal val="#ppt_y"/>
                                          </p:val>
                                        </p:tav>
                                      </p:tavLst>
                                    </p:anim>
                                  </p:childTnLst>
                                </p:cTn>
                              </p:par>
                            </p:childTnLst>
                          </p:cTn>
                        </p:par>
                        <p:par>
                          <p:cTn id="72" fill="hold">
                            <p:stCondLst>
                              <p:cond delay="500"/>
                            </p:stCondLst>
                            <p:childTnLst>
                              <p:par>
                                <p:cTn id="73" presetID="14" presetClass="entr" presetSubtype="10" fill="hold" grpId="0" nodeType="after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randombar(horizontal)">
                                      <p:cBhvr>
                                        <p:cTn id="75" dur="250"/>
                                        <p:tgtEl>
                                          <p:spTgt spid="48"/>
                                        </p:tgtEl>
                                      </p:cBhvr>
                                    </p:animEffect>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grpId="0" nodeType="click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wheel(1)">
                                      <p:cBhvr>
                                        <p:cTn id="80" dur="250"/>
                                        <p:tgtEl>
                                          <p:spTgt spid="43"/>
                                        </p:tgtEl>
                                      </p:cBhvr>
                                    </p:animEffect>
                                  </p:childTnLst>
                                </p:cTn>
                              </p:par>
                            </p:childTnLst>
                          </p:cTn>
                        </p:par>
                        <p:par>
                          <p:cTn id="81" fill="hold">
                            <p:stCondLst>
                              <p:cond delay="250"/>
                            </p:stCondLst>
                            <p:childTnLst>
                              <p:par>
                                <p:cTn id="82" presetID="2" presetClass="entr" presetSubtype="4" fill="hold" nodeType="after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250" fill="hold"/>
                                        <p:tgtEl>
                                          <p:spTgt spid="52"/>
                                        </p:tgtEl>
                                        <p:attrNameLst>
                                          <p:attrName>ppt_x</p:attrName>
                                        </p:attrNameLst>
                                      </p:cBhvr>
                                      <p:tavLst>
                                        <p:tav tm="0">
                                          <p:val>
                                            <p:strVal val="#ppt_x"/>
                                          </p:val>
                                        </p:tav>
                                        <p:tav tm="100000">
                                          <p:val>
                                            <p:strVal val="#ppt_x"/>
                                          </p:val>
                                        </p:tav>
                                      </p:tavLst>
                                    </p:anim>
                                    <p:anim calcmode="lin" valueType="num">
                                      <p:cBhvr additive="base">
                                        <p:cTn id="85" dur="250" fill="hold"/>
                                        <p:tgtEl>
                                          <p:spTgt spid="52"/>
                                        </p:tgtEl>
                                        <p:attrNameLst>
                                          <p:attrName>ppt_y</p:attrName>
                                        </p:attrNameLst>
                                      </p:cBhvr>
                                      <p:tavLst>
                                        <p:tav tm="0">
                                          <p:val>
                                            <p:strVal val="1+#ppt_h/2"/>
                                          </p:val>
                                        </p:tav>
                                        <p:tav tm="100000">
                                          <p:val>
                                            <p:strVal val="#ppt_y"/>
                                          </p:val>
                                        </p:tav>
                                      </p:tavLst>
                                    </p:anim>
                                  </p:childTnLst>
                                </p:cTn>
                              </p:par>
                              <p:par>
                                <p:cTn id="86" presetID="14" presetClass="entr" presetSubtype="1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randombar(horizontal)">
                                      <p:cBhvr>
                                        <p:cTn id="88"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7" grpId="0" animBg="1"/>
      <p:bldP spid="74" grpId="0" animBg="1"/>
      <p:bldP spid="82" grpId="0" animBg="1"/>
      <p:bldP spid="89" grpId="0" animBg="1"/>
      <p:bldP spid="4" grpId="0" animBg="1"/>
      <p:bldP spid="42" grpId="0" animBg="1"/>
      <p:bldP spid="43" grpId="0" animBg="1"/>
      <p:bldP spid="7" grpId="0" animBg="1"/>
      <p:bldP spid="48" grpId="0" animBg="1"/>
      <p:bldP spid="4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Connecteur droit 63"/>
          <p:cNvCxnSpPr/>
          <p:nvPr/>
        </p:nvCxnSpPr>
        <p:spPr>
          <a:xfrm>
            <a:off x="1258635" y="1661786"/>
            <a:ext cx="10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1278445" y="1652033"/>
            <a:ext cx="10322952" cy="0"/>
          </a:xfrm>
          <a:prstGeom prst="line">
            <a:avLst/>
          </a:prstGeom>
        </p:spPr>
        <p:style>
          <a:lnRef idx="1">
            <a:schemeClr val="accent1"/>
          </a:lnRef>
          <a:fillRef idx="0">
            <a:schemeClr val="accent1"/>
          </a:fillRef>
          <a:effectRef idx="0">
            <a:schemeClr val="accent1"/>
          </a:effectRef>
          <a:fontRef idx="minor">
            <a:schemeClr val="tx1"/>
          </a:fontRef>
        </p:style>
      </p:cxnSp>
      <p:sp>
        <p:nvSpPr>
          <p:cNvPr id="117" name="Espace réservé du numéro de diapositive 34"/>
          <p:cNvSpPr txBox="1">
            <a:spLocks/>
          </p:cNvSpPr>
          <p:nvPr/>
        </p:nvSpPr>
        <p:spPr>
          <a:xfrm>
            <a:off x="9201289" y="649586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b="1" dirty="0">
              <a:solidFill>
                <a:srgbClr val="000000"/>
              </a:solidFill>
            </a:endParaRPr>
          </a:p>
        </p:txBody>
      </p:sp>
      <p:sp>
        <p:nvSpPr>
          <p:cNvPr id="4" name="Espace réservé du numéro de diapositive 3"/>
          <p:cNvSpPr>
            <a:spLocks noGrp="1"/>
          </p:cNvSpPr>
          <p:nvPr>
            <p:ph type="sldNum" sz="quarter" idx="12"/>
          </p:nvPr>
        </p:nvSpPr>
        <p:spPr/>
        <p:txBody>
          <a:bodyPr/>
          <a:lstStyle/>
          <a:p>
            <a:r>
              <a:rPr lang="fr-FR" sz="2000" b="1" dirty="0">
                <a:solidFill>
                  <a:schemeClr val="tx1">
                    <a:lumMod val="95000"/>
                    <a:lumOff val="5000"/>
                  </a:schemeClr>
                </a:solidFill>
              </a:rPr>
              <a:t>10</a:t>
            </a:r>
          </a:p>
        </p:txBody>
      </p:sp>
      <p:cxnSp>
        <p:nvCxnSpPr>
          <p:cNvPr id="35" name="Connecteur droit 34"/>
          <p:cNvCxnSpPr/>
          <p:nvPr/>
        </p:nvCxnSpPr>
        <p:spPr>
          <a:xfrm>
            <a:off x="1121883" y="1565190"/>
            <a:ext cx="10322952"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AutoShape 22"/>
          <p:cNvSpPr>
            <a:spLocks noChangeArrowheads="1"/>
          </p:cNvSpPr>
          <p:nvPr/>
        </p:nvSpPr>
        <p:spPr bwMode="gray">
          <a:xfrm>
            <a:off x="5054048" y="1040810"/>
            <a:ext cx="1108005" cy="403225"/>
          </a:xfrm>
          <a:prstGeom prst="roundRect">
            <a:avLst>
              <a:gd name="adj" fmla="val 16667"/>
            </a:avLst>
          </a:prstGeom>
          <a:gradFill rotWithShape="1">
            <a:gsLst>
              <a:gs pos="0">
                <a:schemeClr val="accent1"/>
              </a:gs>
              <a:gs pos="100000">
                <a:schemeClr val="accent1">
                  <a:gamma/>
                  <a:shade val="46275"/>
                  <a:invGamma/>
                </a:schemeClr>
              </a:gs>
            </a:gsLst>
            <a:lin ang="0" scaled="1"/>
          </a:gradFill>
          <a:ln w="28575">
            <a:solidFill>
              <a:srgbClr val="FEFEFE"/>
            </a:solidFill>
            <a:round/>
            <a:headEnd/>
            <a:tailEnd/>
          </a:ln>
          <a:effectLst>
            <a:outerShdw dist="107763" dir="2700000" algn="ctr" rotWithShape="0">
              <a:srgbClr val="000000">
                <a:alpha val="50000"/>
              </a:srgbClr>
            </a:outerShdw>
          </a:effectLst>
        </p:spPr>
        <p:txBody>
          <a:bodyPr wrap="none" anchor="ctr"/>
          <a:lstStyle/>
          <a:p>
            <a:pPr algn="ctr" eaLnBrk="0" hangingPunct="0"/>
            <a:r>
              <a:rPr lang="fr-FR" b="1" dirty="0">
                <a:solidFill>
                  <a:schemeClr val="bg1"/>
                </a:solidFill>
              </a:rPr>
              <a:t>Genre </a:t>
            </a:r>
            <a:endParaRPr lang="en-US" b="1" dirty="0">
              <a:solidFill>
                <a:schemeClr val="bg1"/>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266" y="1994968"/>
            <a:ext cx="8385056" cy="4049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Diagram 111">
            <a:extLst>
              <a:ext uri="{FF2B5EF4-FFF2-40B4-BE49-F238E27FC236}">
                <a16:creationId xmlns:a16="http://schemas.microsoft.com/office/drawing/2014/main" id="{593319DE-570F-5E91-9B6B-7AA5F4A1FFD0}"/>
              </a:ext>
            </a:extLst>
          </p:cNvPr>
          <p:cNvGraphicFramePr/>
          <p:nvPr>
            <p:extLst>
              <p:ext uri="{D42A27DB-BD31-4B8C-83A1-F6EECF244321}">
                <p14:modId xmlns:p14="http://schemas.microsoft.com/office/powerpoint/2010/main" val="3556764478"/>
              </p:ext>
            </p:extLst>
          </p:nvPr>
        </p:nvGraphicFramePr>
        <p:xfrm>
          <a:off x="0" y="103671"/>
          <a:ext cx="12179299" cy="10007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9303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6" presetClass="entr" presetSubtype="16" fill="hold" nodeType="after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circle(in)">
                                      <p:cBhvr>
                                        <p:cTn id="12" dur="25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13042</TotalTime>
  <Words>2423</Words>
  <Application>Microsoft Office PowerPoint</Application>
  <PresentationFormat>Grand écran</PresentationFormat>
  <Paragraphs>358</Paragraphs>
  <Slides>29</Slides>
  <Notes>29</Notes>
  <HiddenSlides>0</HiddenSlides>
  <MMClips>1</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29</vt:i4>
      </vt:variant>
    </vt:vector>
  </HeadingPairs>
  <TitlesOfParts>
    <vt:vector size="38" baseType="lpstr">
      <vt:lpstr>Arial</vt:lpstr>
      <vt:lpstr>Calibri</vt:lpstr>
      <vt:lpstr>Calibri Light</vt:lpstr>
      <vt:lpstr>Century Gothic</vt:lpstr>
      <vt:lpstr>Century Schoolbook</vt:lpstr>
      <vt:lpstr>Söhne</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admin</dc:creator>
  <cp:lastModifiedBy>Abelmoghit Essaleh</cp:lastModifiedBy>
  <cp:revision>542</cp:revision>
  <dcterms:created xsi:type="dcterms:W3CDTF">2016-06-23T01:54:19Z</dcterms:created>
  <dcterms:modified xsi:type="dcterms:W3CDTF">2023-05-20T08:30:48Z</dcterms:modified>
</cp:coreProperties>
</file>